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1430000" cy="6426200"/>
  <p:notesSz cx="11430000" cy="64262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1430000" cy="6419850"/>
          </a:xfrm>
          <a:custGeom>
            <a:avLst/>
            <a:gdLst/>
            <a:ahLst/>
            <a:cxnLst/>
            <a:rect l="l" t="t" r="r" b="b"/>
            <a:pathLst>
              <a:path w="11430000" h="6419850">
                <a:moveTo>
                  <a:pt x="0" y="0"/>
                </a:moveTo>
                <a:lnTo>
                  <a:pt x="11429999" y="0"/>
                </a:lnTo>
                <a:lnTo>
                  <a:pt x="11429999" y="6419849"/>
                </a:lnTo>
                <a:lnTo>
                  <a:pt x="0" y="6419849"/>
                </a:lnTo>
                <a:lnTo>
                  <a:pt x="0" y="0"/>
                </a:lnTo>
                <a:close/>
              </a:path>
            </a:pathLst>
          </a:custGeom>
          <a:solidFill>
            <a:srgbClr val="E8ECF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12776" y="112776"/>
            <a:ext cx="11302365" cy="6282055"/>
          </a:xfrm>
          <a:custGeom>
            <a:avLst/>
            <a:gdLst/>
            <a:ahLst/>
            <a:cxnLst/>
            <a:rect l="l" t="t" r="r" b="b"/>
            <a:pathLst>
              <a:path w="11302365" h="6282055">
                <a:moveTo>
                  <a:pt x="11301984" y="6281928"/>
                </a:moveTo>
                <a:lnTo>
                  <a:pt x="0" y="6281928"/>
                </a:lnTo>
                <a:lnTo>
                  <a:pt x="0" y="0"/>
                </a:lnTo>
                <a:lnTo>
                  <a:pt x="11301984" y="0"/>
                </a:lnTo>
                <a:lnTo>
                  <a:pt x="11301984" y="201549"/>
                </a:lnTo>
                <a:lnTo>
                  <a:pt x="306323" y="201549"/>
                </a:lnTo>
                <a:lnTo>
                  <a:pt x="296940" y="202002"/>
                </a:lnTo>
                <a:lnTo>
                  <a:pt x="253395" y="217586"/>
                </a:lnTo>
                <a:lnTo>
                  <a:pt x="222333" y="251853"/>
                </a:lnTo>
                <a:lnTo>
                  <a:pt x="211073" y="296799"/>
                </a:lnTo>
                <a:lnTo>
                  <a:pt x="211073" y="5907023"/>
                </a:lnTo>
                <a:lnTo>
                  <a:pt x="222333" y="5951969"/>
                </a:lnTo>
                <a:lnTo>
                  <a:pt x="253395" y="5986235"/>
                </a:lnTo>
                <a:lnTo>
                  <a:pt x="296941" y="6001820"/>
                </a:lnTo>
                <a:lnTo>
                  <a:pt x="306323" y="6002273"/>
                </a:lnTo>
                <a:lnTo>
                  <a:pt x="11301984" y="6002273"/>
                </a:lnTo>
                <a:lnTo>
                  <a:pt x="11301984" y="6281928"/>
                </a:lnTo>
                <a:close/>
              </a:path>
              <a:path w="11302365" h="6282055">
                <a:moveTo>
                  <a:pt x="11301984" y="6002273"/>
                </a:moveTo>
                <a:lnTo>
                  <a:pt x="10936223" y="6002273"/>
                </a:lnTo>
                <a:lnTo>
                  <a:pt x="10945606" y="6001820"/>
                </a:lnTo>
                <a:lnTo>
                  <a:pt x="10954808" y="6000460"/>
                </a:lnTo>
                <a:lnTo>
                  <a:pt x="10996618" y="5980689"/>
                </a:lnTo>
                <a:lnTo>
                  <a:pt x="11024221" y="5943473"/>
                </a:lnTo>
                <a:lnTo>
                  <a:pt x="11031473" y="5907023"/>
                </a:lnTo>
                <a:lnTo>
                  <a:pt x="11031473" y="296799"/>
                </a:lnTo>
                <a:lnTo>
                  <a:pt x="11020212" y="251853"/>
                </a:lnTo>
                <a:lnTo>
                  <a:pt x="10989150" y="217586"/>
                </a:lnTo>
                <a:lnTo>
                  <a:pt x="10945606" y="202002"/>
                </a:lnTo>
                <a:lnTo>
                  <a:pt x="10936223" y="201549"/>
                </a:lnTo>
                <a:lnTo>
                  <a:pt x="11301984" y="201549"/>
                </a:lnTo>
                <a:lnTo>
                  <a:pt x="11301984" y="6002273"/>
                </a:lnTo>
                <a:close/>
              </a:path>
            </a:pathLst>
          </a:custGeom>
          <a:solidFill>
            <a:srgbClr val="000000">
              <a:alpha val="1751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323850" y="314325"/>
            <a:ext cx="10820400" cy="5800725"/>
          </a:xfrm>
          <a:custGeom>
            <a:avLst/>
            <a:gdLst/>
            <a:ahLst/>
            <a:cxnLst/>
            <a:rect l="l" t="t" r="r" b="b"/>
            <a:pathLst>
              <a:path w="10820400" h="5800725">
                <a:moveTo>
                  <a:pt x="10725158" y="5800724"/>
                </a:moveTo>
                <a:lnTo>
                  <a:pt x="95240" y="5800724"/>
                </a:lnTo>
                <a:lnTo>
                  <a:pt x="85866" y="5800271"/>
                </a:lnTo>
                <a:lnTo>
                  <a:pt x="42321" y="5784686"/>
                </a:lnTo>
                <a:lnTo>
                  <a:pt x="11259" y="5750419"/>
                </a:lnTo>
                <a:lnTo>
                  <a:pt x="0" y="5705489"/>
                </a:lnTo>
                <a:lnTo>
                  <a:pt x="0" y="95234"/>
                </a:lnTo>
                <a:lnTo>
                  <a:pt x="452" y="85866"/>
                </a:lnTo>
                <a:lnTo>
                  <a:pt x="16036" y="42321"/>
                </a:lnTo>
                <a:lnTo>
                  <a:pt x="50303" y="11259"/>
                </a:lnTo>
                <a:lnTo>
                  <a:pt x="95249" y="0"/>
                </a:lnTo>
                <a:lnTo>
                  <a:pt x="10725149" y="0"/>
                </a:lnTo>
                <a:lnTo>
                  <a:pt x="10770093" y="11259"/>
                </a:lnTo>
                <a:lnTo>
                  <a:pt x="10804360" y="42321"/>
                </a:lnTo>
                <a:lnTo>
                  <a:pt x="10819945" y="85866"/>
                </a:lnTo>
                <a:lnTo>
                  <a:pt x="10820398" y="95234"/>
                </a:lnTo>
                <a:lnTo>
                  <a:pt x="10820398" y="5705489"/>
                </a:lnTo>
                <a:lnTo>
                  <a:pt x="10809137" y="5750419"/>
                </a:lnTo>
                <a:lnTo>
                  <a:pt x="10778075" y="5784686"/>
                </a:lnTo>
                <a:lnTo>
                  <a:pt x="10734531" y="5800271"/>
                </a:lnTo>
                <a:lnTo>
                  <a:pt x="10725158" y="5800724"/>
                </a:lnTo>
                <a:close/>
              </a:path>
            </a:pathLst>
          </a:custGeom>
          <a:solidFill>
            <a:srgbClr val="FFFFFF">
              <a:alpha val="697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561974" y="561975"/>
            <a:ext cx="10344150" cy="5305425"/>
          </a:xfrm>
          <a:custGeom>
            <a:avLst/>
            <a:gdLst/>
            <a:ahLst/>
            <a:cxnLst/>
            <a:rect l="l" t="t" r="r" b="b"/>
            <a:pathLst>
              <a:path w="10344150" h="5305425">
                <a:moveTo>
                  <a:pt x="10255079" y="5305424"/>
                </a:moveTo>
                <a:lnTo>
                  <a:pt x="89070" y="5305424"/>
                </a:lnTo>
                <a:lnTo>
                  <a:pt x="82870" y="5304814"/>
                </a:lnTo>
                <a:lnTo>
                  <a:pt x="37162" y="5285901"/>
                </a:lnTo>
                <a:lnTo>
                  <a:pt x="9651" y="5252416"/>
                </a:lnTo>
                <a:lnTo>
                  <a:pt x="0" y="5216451"/>
                </a:lnTo>
                <a:lnTo>
                  <a:pt x="0" y="88973"/>
                </a:lnTo>
                <a:lnTo>
                  <a:pt x="12588" y="47520"/>
                </a:lnTo>
                <a:lnTo>
                  <a:pt x="47571" y="12574"/>
                </a:lnTo>
                <a:lnTo>
                  <a:pt x="89070" y="0"/>
                </a:lnTo>
                <a:lnTo>
                  <a:pt x="95329" y="0"/>
                </a:lnTo>
                <a:lnTo>
                  <a:pt x="10255079" y="0"/>
                </a:lnTo>
                <a:lnTo>
                  <a:pt x="10296575" y="12574"/>
                </a:lnTo>
                <a:lnTo>
                  <a:pt x="10331560" y="47520"/>
                </a:lnTo>
                <a:lnTo>
                  <a:pt x="10344148" y="88973"/>
                </a:lnTo>
                <a:lnTo>
                  <a:pt x="10344148" y="5216451"/>
                </a:lnTo>
                <a:lnTo>
                  <a:pt x="10331560" y="5257904"/>
                </a:lnTo>
                <a:lnTo>
                  <a:pt x="10296575" y="5292848"/>
                </a:lnTo>
                <a:lnTo>
                  <a:pt x="10261278" y="5304814"/>
                </a:lnTo>
                <a:lnTo>
                  <a:pt x="10255079" y="5305424"/>
                </a:lnTo>
                <a:close/>
              </a:path>
            </a:pathLst>
          </a:custGeom>
          <a:solidFill>
            <a:srgbClr val="D9ED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7048487" y="1409712"/>
            <a:ext cx="4105275" cy="3609975"/>
          </a:xfrm>
          <a:custGeom>
            <a:avLst/>
            <a:gdLst/>
            <a:ahLst/>
            <a:cxnLst/>
            <a:rect l="l" t="t" r="r" b="b"/>
            <a:pathLst>
              <a:path w="4105275" h="3609975">
                <a:moveTo>
                  <a:pt x="4105275" y="0"/>
                </a:moveTo>
                <a:lnTo>
                  <a:pt x="1790700" y="0"/>
                </a:lnTo>
                <a:lnTo>
                  <a:pt x="1790700" y="419"/>
                </a:lnTo>
                <a:lnTo>
                  <a:pt x="1757362" y="0"/>
                </a:lnTo>
                <a:lnTo>
                  <a:pt x="1714246" y="533"/>
                </a:lnTo>
                <a:lnTo>
                  <a:pt x="1671142" y="2171"/>
                </a:lnTo>
                <a:lnTo>
                  <a:pt x="1628089" y="4876"/>
                </a:lnTo>
                <a:lnTo>
                  <a:pt x="1585112" y="8674"/>
                </a:lnTo>
                <a:lnTo>
                  <a:pt x="1542249" y="13550"/>
                </a:lnTo>
                <a:lnTo>
                  <a:pt x="1499514" y="19507"/>
                </a:lnTo>
                <a:lnTo>
                  <a:pt x="1456931" y="26543"/>
                </a:lnTo>
                <a:lnTo>
                  <a:pt x="1414526" y="34632"/>
                </a:lnTo>
                <a:lnTo>
                  <a:pt x="1372323" y="43802"/>
                </a:lnTo>
                <a:lnTo>
                  <a:pt x="1330363" y="54025"/>
                </a:lnTo>
                <a:lnTo>
                  <a:pt x="1288656" y="65303"/>
                </a:lnTo>
                <a:lnTo>
                  <a:pt x="1247228" y="77622"/>
                </a:lnTo>
                <a:lnTo>
                  <a:pt x="1206119" y="90995"/>
                </a:lnTo>
                <a:lnTo>
                  <a:pt x="1165326" y="105384"/>
                </a:lnTo>
                <a:lnTo>
                  <a:pt x="1124902" y="120802"/>
                </a:lnTo>
                <a:lnTo>
                  <a:pt x="1084859" y="137236"/>
                </a:lnTo>
                <a:lnTo>
                  <a:pt x="1045210" y="154673"/>
                </a:lnTo>
                <a:lnTo>
                  <a:pt x="1006005" y="173101"/>
                </a:lnTo>
                <a:lnTo>
                  <a:pt x="967232" y="192506"/>
                </a:lnTo>
                <a:lnTo>
                  <a:pt x="928954" y="212890"/>
                </a:lnTo>
                <a:lnTo>
                  <a:pt x="891171" y="234226"/>
                </a:lnTo>
                <a:lnTo>
                  <a:pt x="853897" y="256501"/>
                </a:lnTo>
                <a:lnTo>
                  <a:pt x="817181" y="279717"/>
                </a:lnTo>
                <a:lnTo>
                  <a:pt x="781024" y="303847"/>
                </a:lnTo>
                <a:lnTo>
                  <a:pt x="745464" y="328879"/>
                </a:lnTo>
                <a:lnTo>
                  <a:pt x="710514" y="354799"/>
                </a:lnTo>
                <a:lnTo>
                  <a:pt x="676186" y="381596"/>
                </a:lnTo>
                <a:lnTo>
                  <a:pt x="642505" y="409244"/>
                </a:lnTo>
                <a:lnTo>
                  <a:pt x="609511" y="437730"/>
                </a:lnTo>
                <a:lnTo>
                  <a:pt x="577202" y="467042"/>
                </a:lnTo>
                <a:lnTo>
                  <a:pt x="545592" y="497166"/>
                </a:lnTo>
                <a:lnTo>
                  <a:pt x="514731" y="528066"/>
                </a:lnTo>
                <a:lnTo>
                  <a:pt x="484606" y="559739"/>
                </a:lnTo>
                <a:lnTo>
                  <a:pt x="455244" y="592162"/>
                </a:lnTo>
                <a:lnTo>
                  <a:pt x="426681" y="625309"/>
                </a:lnTo>
                <a:lnTo>
                  <a:pt x="398907" y="659168"/>
                </a:lnTo>
                <a:lnTo>
                  <a:pt x="371957" y="693712"/>
                </a:lnTo>
                <a:lnTo>
                  <a:pt x="345846" y="728929"/>
                </a:lnTo>
                <a:lnTo>
                  <a:pt x="320573" y="764794"/>
                </a:lnTo>
                <a:lnTo>
                  <a:pt x="296176" y="801281"/>
                </a:lnTo>
                <a:lnTo>
                  <a:pt x="272656" y="838377"/>
                </a:lnTo>
                <a:lnTo>
                  <a:pt x="250024" y="876046"/>
                </a:lnTo>
                <a:lnTo>
                  <a:pt x="228307" y="914273"/>
                </a:lnTo>
                <a:lnTo>
                  <a:pt x="207518" y="953046"/>
                </a:lnTo>
                <a:lnTo>
                  <a:pt x="187655" y="992327"/>
                </a:lnTo>
                <a:lnTo>
                  <a:pt x="168732" y="1032090"/>
                </a:lnTo>
                <a:lnTo>
                  <a:pt x="150774" y="1072324"/>
                </a:lnTo>
                <a:lnTo>
                  <a:pt x="133781" y="1112989"/>
                </a:lnTo>
                <a:lnTo>
                  <a:pt x="117767" y="1154074"/>
                </a:lnTo>
                <a:lnTo>
                  <a:pt x="102730" y="1195552"/>
                </a:lnTo>
                <a:lnTo>
                  <a:pt x="88709" y="1237399"/>
                </a:lnTo>
                <a:lnTo>
                  <a:pt x="75679" y="1279575"/>
                </a:lnTo>
                <a:lnTo>
                  <a:pt x="63665" y="1322082"/>
                </a:lnTo>
                <a:lnTo>
                  <a:pt x="52666" y="1364869"/>
                </a:lnTo>
                <a:lnTo>
                  <a:pt x="42710" y="1407922"/>
                </a:lnTo>
                <a:lnTo>
                  <a:pt x="33769" y="1451216"/>
                </a:lnTo>
                <a:lnTo>
                  <a:pt x="25882" y="1494713"/>
                </a:lnTo>
                <a:lnTo>
                  <a:pt x="19024" y="1538401"/>
                </a:lnTo>
                <a:lnTo>
                  <a:pt x="13220" y="1582254"/>
                </a:lnTo>
                <a:lnTo>
                  <a:pt x="8470" y="1626235"/>
                </a:lnTo>
                <a:lnTo>
                  <a:pt x="4762" y="1670316"/>
                </a:lnTo>
                <a:lnTo>
                  <a:pt x="2120" y="1714487"/>
                </a:lnTo>
                <a:lnTo>
                  <a:pt x="533" y="1758708"/>
                </a:lnTo>
                <a:lnTo>
                  <a:pt x="0" y="1802955"/>
                </a:lnTo>
                <a:lnTo>
                  <a:pt x="533" y="1847202"/>
                </a:lnTo>
                <a:lnTo>
                  <a:pt x="2120" y="1891423"/>
                </a:lnTo>
                <a:lnTo>
                  <a:pt x="4762" y="1935581"/>
                </a:lnTo>
                <a:lnTo>
                  <a:pt x="8470" y="1979676"/>
                </a:lnTo>
                <a:lnTo>
                  <a:pt x="13220" y="2023656"/>
                </a:lnTo>
                <a:lnTo>
                  <a:pt x="19024" y="2067496"/>
                </a:lnTo>
                <a:lnTo>
                  <a:pt x="25882" y="2111184"/>
                </a:lnTo>
                <a:lnTo>
                  <a:pt x="33769" y="2154694"/>
                </a:lnTo>
                <a:lnTo>
                  <a:pt x="42710" y="2197989"/>
                </a:lnTo>
                <a:lnTo>
                  <a:pt x="52666" y="2241042"/>
                </a:lnTo>
                <a:lnTo>
                  <a:pt x="63665" y="2283828"/>
                </a:lnTo>
                <a:lnTo>
                  <a:pt x="75679" y="2326322"/>
                </a:lnTo>
                <a:lnTo>
                  <a:pt x="88709" y="2368512"/>
                </a:lnTo>
                <a:lnTo>
                  <a:pt x="102730" y="2410345"/>
                </a:lnTo>
                <a:lnTo>
                  <a:pt x="117767" y="2451824"/>
                </a:lnTo>
                <a:lnTo>
                  <a:pt x="133781" y="2492921"/>
                </a:lnTo>
                <a:lnTo>
                  <a:pt x="150774" y="2533586"/>
                </a:lnTo>
                <a:lnTo>
                  <a:pt x="168732" y="2573820"/>
                </a:lnTo>
                <a:lnTo>
                  <a:pt x="187655" y="2613583"/>
                </a:lnTo>
                <a:lnTo>
                  <a:pt x="207518" y="2652865"/>
                </a:lnTo>
                <a:lnTo>
                  <a:pt x="228307" y="2691625"/>
                </a:lnTo>
                <a:lnTo>
                  <a:pt x="250024" y="2729865"/>
                </a:lnTo>
                <a:lnTo>
                  <a:pt x="272656" y="2767533"/>
                </a:lnTo>
                <a:lnTo>
                  <a:pt x="296176" y="2804630"/>
                </a:lnTo>
                <a:lnTo>
                  <a:pt x="320573" y="2841117"/>
                </a:lnTo>
                <a:lnTo>
                  <a:pt x="345846" y="2876969"/>
                </a:lnTo>
                <a:lnTo>
                  <a:pt x="371957" y="2912186"/>
                </a:lnTo>
                <a:lnTo>
                  <a:pt x="398907" y="2946743"/>
                </a:lnTo>
                <a:lnTo>
                  <a:pt x="426681" y="2980601"/>
                </a:lnTo>
                <a:lnTo>
                  <a:pt x="455244" y="3013748"/>
                </a:lnTo>
                <a:lnTo>
                  <a:pt x="484606" y="3046171"/>
                </a:lnTo>
                <a:lnTo>
                  <a:pt x="514731" y="3077832"/>
                </a:lnTo>
                <a:lnTo>
                  <a:pt x="545592" y="3108744"/>
                </a:lnTo>
                <a:lnTo>
                  <a:pt x="577202" y="3138855"/>
                </a:lnTo>
                <a:lnTo>
                  <a:pt x="609511" y="3168167"/>
                </a:lnTo>
                <a:lnTo>
                  <a:pt x="642505" y="3196666"/>
                </a:lnTo>
                <a:lnTo>
                  <a:pt x="676186" y="3224314"/>
                </a:lnTo>
                <a:lnTo>
                  <a:pt x="710514" y="3251098"/>
                </a:lnTo>
                <a:lnTo>
                  <a:pt x="745464" y="3277019"/>
                </a:lnTo>
                <a:lnTo>
                  <a:pt x="781024" y="3302063"/>
                </a:lnTo>
                <a:lnTo>
                  <a:pt x="817181" y="3326193"/>
                </a:lnTo>
                <a:lnTo>
                  <a:pt x="853897" y="3349409"/>
                </a:lnTo>
                <a:lnTo>
                  <a:pt x="891171" y="3371685"/>
                </a:lnTo>
                <a:lnTo>
                  <a:pt x="928954" y="3393021"/>
                </a:lnTo>
                <a:lnTo>
                  <a:pt x="967232" y="3413404"/>
                </a:lnTo>
                <a:lnTo>
                  <a:pt x="1006005" y="3432810"/>
                </a:lnTo>
                <a:lnTo>
                  <a:pt x="1045210" y="3451237"/>
                </a:lnTo>
                <a:lnTo>
                  <a:pt x="1084859" y="3468674"/>
                </a:lnTo>
                <a:lnTo>
                  <a:pt x="1124902" y="3485096"/>
                </a:lnTo>
                <a:lnTo>
                  <a:pt x="1165326" y="3500513"/>
                </a:lnTo>
                <a:lnTo>
                  <a:pt x="1206119" y="3514915"/>
                </a:lnTo>
                <a:lnTo>
                  <a:pt x="1247228" y="3528276"/>
                </a:lnTo>
                <a:lnTo>
                  <a:pt x="1288656" y="3540607"/>
                </a:lnTo>
                <a:lnTo>
                  <a:pt x="1330363" y="3551885"/>
                </a:lnTo>
                <a:lnTo>
                  <a:pt x="1372323" y="3562108"/>
                </a:lnTo>
                <a:lnTo>
                  <a:pt x="1414526" y="3571265"/>
                </a:lnTo>
                <a:lnTo>
                  <a:pt x="1456931" y="3579368"/>
                </a:lnTo>
                <a:lnTo>
                  <a:pt x="1499514" y="3586403"/>
                </a:lnTo>
                <a:lnTo>
                  <a:pt x="1542249" y="3592360"/>
                </a:lnTo>
                <a:lnTo>
                  <a:pt x="1585112" y="3597237"/>
                </a:lnTo>
                <a:lnTo>
                  <a:pt x="1628089" y="3601021"/>
                </a:lnTo>
                <a:lnTo>
                  <a:pt x="1671142" y="3603739"/>
                </a:lnTo>
                <a:lnTo>
                  <a:pt x="1714246" y="3605365"/>
                </a:lnTo>
                <a:lnTo>
                  <a:pt x="1757362" y="3605911"/>
                </a:lnTo>
                <a:lnTo>
                  <a:pt x="1790700" y="3605492"/>
                </a:lnTo>
                <a:lnTo>
                  <a:pt x="1790700" y="3609975"/>
                </a:lnTo>
                <a:lnTo>
                  <a:pt x="4105275" y="3609975"/>
                </a:lnTo>
                <a:lnTo>
                  <a:pt x="4105275" y="0"/>
                </a:lnTo>
                <a:close/>
              </a:path>
            </a:pathLst>
          </a:custGeom>
          <a:solidFill>
            <a:srgbClr val="4D5BEC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1" name="bg 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38874" y="1685924"/>
            <a:ext cx="4914899" cy="303847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10679" y="2168525"/>
            <a:ext cx="8808640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14500" y="3598672"/>
            <a:ext cx="8001000" cy="1606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1F2125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chemeClr val="bg1"/>
                </a:solidFill>
                <a:latin typeface="Microsoft JhengHei UI"/>
                <a:cs typeface="Microsoft JhengHei U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1F2125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71500" y="1478026"/>
            <a:ext cx="4972050" cy="42412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886450" y="1478026"/>
            <a:ext cx="4972050" cy="42412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1F2125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1430000" cy="6419850"/>
          </a:xfrm>
          <a:custGeom>
            <a:avLst/>
            <a:gdLst/>
            <a:ahLst/>
            <a:cxnLst/>
            <a:rect l="l" t="t" r="r" b="b"/>
            <a:pathLst>
              <a:path w="11430000" h="6419850">
                <a:moveTo>
                  <a:pt x="0" y="0"/>
                </a:moveTo>
                <a:lnTo>
                  <a:pt x="11429999" y="0"/>
                </a:lnTo>
                <a:lnTo>
                  <a:pt x="11429999" y="6419849"/>
                </a:lnTo>
                <a:lnTo>
                  <a:pt x="0" y="6419849"/>
                </a:lnTo>
                <a:lnTo>
                  <a:pt x="0" y="0"/>
                </a:lnTo>
                <a:close/>
              </a:path>
            </a:pathLst>
          </a:custGeom>
          <a:solidFill>
            <a:srgbClr val="E8ECF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12776" y="112776"/>
            <a:ext cx="11302365" cy="6282055"/>
          </a:xfrm>
          <a:custGeom>
            <a:avLst/>
            <a:gdLst/>
            <a:ahLst/>
            <a:cxnLst/>
            <a:rect l="l" t="t" r="r" b="b"/>
            <a:pathLst>
              <a:path w="11302365" h="6282055">
                <a:moveTo>
                  <a:pt x="11301984" y="6281928"/>
                </a:moveTo>
                <a:lnTo>
                  <a:pt x="0" y="6281928"/>
                </a:lnTo>
                <a:lnTo>
                  <a:pt x="0" y="0"/>
                </a:lnTo>
                <a:lnTo>
                  <a:pt x="11301984" y="0"/>
                </a:lnTo>
                <a:lnTo>
                  <a:pt x="11301984" y="201549"/>
                </a:lnTo>
                <a:lnTo>
                  <a:pt x="306323" y="201549"/>
                </a:lnTo>
                <a:lnTo>
                  <a:pt x="296940" y="202002"/>
                </a:lnTo>
                <a:lnTo>
                  <a:pt x="253395" y="217586"/>
                </a:lnTo>
                <a:lnTo>
                  <a:pt x="222333" y="251853"/>
                </a:lnTo>
                <a:lnTo>
                  <a:pt x="211073" y="296799"/>
                </a:lnTo>
                <a:lnTo>
                  <a:pt x="211073" y="5907023"/>
                </a:lnTo>
                <a:lnTo>
                  <a:pt x="222333" y="5951969"/>
                </a:lnTo>
                <a:lnTo>
                  <a:pt x="253395" y="5986235"/>
                </a:lnTo>
                <a:lnTo>
                  <a:pt x="296941" y="6001820"/>
                </a:lnTo>
                <a:lnTo>
                  <a:pt x="306323" y="6002273"/>
                </a:lnTo>
                <a:lnTo>
                  <a:pt x="11301984" y="6002273"/>
                </a:lnTo>
                <a:lnTo>
                  <a:pt x="11301984" y="6281928"/>
                </a:lnTo>
                <a:close/>
              </a:path>
              <a:path w="11302365" h="6282055">
                <a:moveTo>
                  <a:pt x="11301984" y="6002273"/>
                </a:moveTo>
                <a:lnTo>
                  <a:pt x="10936223" y="6002273"/>
                </a:lnTo>
                <a:lnTo>
                  <a:pt x="10945606" y="6001820"/>
                </a:lnTo>
                <a:lnTo>
                  <a:pt x="10954808" y="6000460"/>
                </a:lnTo>
                <a:lnTo>
                  <a:pt x="10996618" y="5980689"/>
                </a:lnTo>
                <a:lnTo>
                  <a:pt x="11024221" y="5943473"/>
                </a:lnTo>
                <a:lnTo>
                  <a:pt x="11031473" y="5907023"/>
                </a:lnTo>
                <a:lnTo>
                  <a:pt x="11031473" y="296799"/>
                </a:lnTo>
                <a:lnTo>
                  <a:pt x="11020212" y="251853"/>
                </a:lnTo>
                <a:lnTo>
                  <a:pt x="10989150" y="217586"/>
                </a:lnTo>
                <a:lnTo>
                  <a:pt x="10945606" y="202002"/>
                </a:lnTo>
                <a:lnTo>
                  <a:pt x="10936223" y="201549"/>
                </a:lnTo>
                <a:lnTo>
                  <a:pt x="11301984" y="201549"/>
                </a:lnTo>
                <a:lnTo>
                  <a:pt x="11301984" y="6002273"/>
                </a:lnTo>
                <a:close/>
              </a:path>
            </a:pathLst>
          </a:custGeom>
          <a:solidFill>
            <a:srgbClr val="000000">
              <a:alpha val="1751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323850" y="314325"/>
            <a:ext cx="10820400" cy="5800725"/>
          </a:xfrm>
          <a:custGeom>
            <a:avLst/>
            <a:gdLst/>
            <a:ahLst/>
            <a:cxnLst/>
            <a:rect l="l" t="t" r="r" b="b"/>
            <a:pathLst>
              <a:path w="10820400" h="5800725">
                <a:moveTo>
                  <a:pt x="10725158" y="5800724"/>
                </a:moveTo>
                <a:lnTo>
                  <a:pt x="95240" y="5800724"/>
                </a:lnTo>
                <a:lnTo>
                  <a:pt x="85866" y="5800271"/>
                </a:lnTo>
                <a:lnTo>
                  <a:pt x="42321" y="5784686"/>
                </a:lnTo>
                <a:lnTo>
                  <a:pt x="11259" y="5750419"/>
                </a:lnTo>
                <a:lnTo>
                  <a:pt x="0" y="5705489"/>
                </a:lnTo>
                <a:lnTo>
                  <a:pt x="0" y="95234"/>
                </a:lnTo>
                <a:lnTo>
                  <a:pt x="452" y="85866"/>
                </a:lnTo>
                <a:lnTo>
                  <a:pt x="16036" y="42321"/>
                </a:lnTo>
                <a:lnTo>
                  <a:pt x="50303" y="11259"/>
                </a:lnTo>
                <a:lnTo>
                  <a:pt x="95249" y="0"/>
                </a:lnTo>
                <a:lnTo>
                  <a:pt x="10725149" y="0"/>
                </a:lnTo>
                <a:lnTo>
                  <a:pt x="10770093" y="11259"/>
                </a:lnTo>
                <a:lnTo>
                  <a:pt x="10804360" y="42321"/>
                </a:lnTo>
                <a:lnTo>
                  <a:pt x="10819945" y="85866"/>
                </a:lnTo>
                <a:lnTo>
                  <a:pt x="10820398" y="95234"/>
                </a:lnTo>
                <a:lnTo>
                  <a:pt x="10820398" y="5705489"/>
                </a:lnTo>
                <a:lnTo>
                  <a:pt x="10809137" y="5750419"/>
                </a:lnTo>
                <a:lnTo>
                  <a:pt x="10778075" y="5784686"/>
                </a:lnTo>
                <a:lnTo>
                  <a:pt x="10734531" y="5800271"/>
                </a:lnTo>
                <a:lnTo>
                  <a:pt x="10725158" y="5800724"/>
                </a:lnTo>
                <a:close/>
              </a:path>
            </a:pathLst>
          </a:custGeom>
          <a:solidFill>
            <a:srgbClr val="FFFFFF">
              <a:alpha val="697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561974" y="561975"/>
            <a:ext cx="10344150" cy="5305425"/>
          </a:xfrm>
          <a:custGeom>
            <a:avLst/>
            <a:gdLst/>
            <a:ahLst/>
            <a:cxnLst/>
            <a:rect l="l" t="t" r="r" b="b"/>
            <a:pathLst>
              <a:path w="10344150" h="5305425">
                <a:moveTo>
                  <a:pt x="10255079" y="5305424"/>
                </a:moveTo>
                <a:lnTo>
                  <a:pt x="89070" y="5305424"/>
                </a:lnTo>
                <a:lnTo>
                  <a:pt x="82870" y="5304814"/>
                </a:lnTo>
                <a:lnTo>
                  <a:pt x="37162" y="5285901"/>
                </a:lnTo>
                <a:lnTo>
                  <a:pt x="9651" y="5252416"/>
                </a:lnTo>
                <a:lnTo>
                  <a:pt x="0" y="5216451"/>
                </a:lnTo>
                <a:lnTo>
                  <a:pt x="0" y="88973"/>
                </a:lnTo>
                <a:lnTo>
                  <a:pt x="12588" y="47520"/>
                </a:lnTo>
                <a:lnTo>
                  <a:pt x="47571" y="12574"/>
                </a:lnTo>
                <a:lnTo>
                  <a:pt x="89070" y="0"/>
                </a:lnTo>
                <a:lnTo>
                  <a:pt x="95329" y="0"/>
                </a:lnTo>
                <a:lnTo>
                  <a:pt x="10255079" y="0"/>
                </a:lnTo>
                <a:lnTo>
                  <a:pt x="10296575" y="12574"/>
                </a:lnTo>
                <a:lnTo>
                  <a:pt x="10331560" y="47520"/>
                </a:lnTo>
                <a:lnTo>
                  <a:pt x="10344148" y="88973"/>
                </a:lnTo>
                <a:lnTo>
                  <a:pt x="10344148" y="5216451"/>
                </a:lnTo>
                <a:lnTo>
                  <a:pt x="10331560" y="5257904"/>
                </a:lnTo>
                <a:lnTo>
                  <a:pt x="10296575" y="5292848"/>
                </a:lnTo>
                <a:lnTo>
                  <a:pt x="10261278" y="5304814"/>
                </a:lnTo>
                <a:lnTo>
                  <a:pt x="10255079" y="5305424"/>
                </a:lnTo>
                <a:close/>
              </a:path>
            </a:pathLst>
          </a:custGeom>
          <a:solidFill>
            <a:srgbClr val="D9ED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35410" y="901700"/>
            <a:ext cx="7997825" cy="539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1F2125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5178" y="1342296"/>
            <a:ext cx="9380220" cy="3883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chemeClr val="bg1"/>
                </a:solidFill>
                <a:latin typeface="Microsoft JhengHei UI"/>
                <a:cs typeface="Microsoft JhengHei U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886200" y="5976366"/>
            <a:ext cx="3657600" cy="321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71500" y="5976366"/>
            <a:ext cx="2628900" cy="321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229600" y="5976366"/>
            <a:ext cx="2628900" cy="321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jpg"/><Relationship Id="rId4" Type="http://schemas.openxmlformats.org/officeDocument/2006/relationships/image" Target="../media/image12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0679" y="2168525"/>
            <a:ext cx="4578985" cy="109220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ts val="4185"/>
              </a:lnSpc>
              <a:spcBef>
                <a:spcPts val="125"/>
              </a:spcBef>
            </a:pPr>
            <a:r>
              <a:rPr dirty="0" sz="4100" spc="25">
                <a:solidFill>
                  <a:srgbClr val="1F2125"/>
                </a:solidFill>
                <a:latin typeface="Lucida Sans Unicode"/>
                <a:cs typeface="Lucida Sans Unicode"/>
              </a:rPr>
              <a:t>Curso</a:t>
            </a:r>
            <a:endParaRPr sz="4100">
              <a:latin typeface="Lucida Sans Unicode"/>
              <a:cs typeface="Lucida Sans Unicode"/>
            </a:endParaRPr>
          </a:p>
          <a:p>
            <a:pPr marL="12700">
              <a:lnSpc>
                <a:spcPts val="4185"/>
              </a:lnSpc>
            </a:pPr>
            <a:r>
              <a:rPr dirty="0" sz="4100" spc="150">
                <a:solidFill>
                  <a:srgbClr val="1F2125"/>
                </a:solidFill>
                <a:latin typeface="Lucida Sans Unicode"/>
                <a:cs typeface="Lucida Sans Unicode"/>
              </a:rPr>
              <a:t>Marketing</a:t>
            </a:r>
            <a:r>
              <a:rPr dirty="0" sz="4100" spc="-300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4100" spc="65">
                <a:solidFill>
                  <a:srgbClr val="1F2125"/>
                </a:solidFill>
                <a:latin typeface="Lucida Sans Unicode"/>
                <a:cs typeface="Lucida Sans Unicode"/>
              </a:rPr>
              <a:t>Digital</a:t>
            </a:r>
            <a:endParaRPr sz="41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59495" y="3578488"/>
            <a:ext cx="2851785" cy="2425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400" spc="225">
                <a:solidFill>
                  <a:srgbClr val="1F2125"/>
                </a:solidFill>
                <a:latin typeface="Lucida Sans Unicode"/>
                <a:cs typeface="Lucida Sans Unicode"/>
              </a:rPr>
              <a:t>M</a:t>
            </a:r>
            <a:r>
              <a:rPr dirty="0" sz="1400" spc="-220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2125"/>
                </a:solidFill>
                <a:latin typeface="Lucida Sans Unicode"/>
                <a:cs typeface="Lucida Sans Unicode"/>
              </a:rPr>
              <a:t>.</a:t>
            </a:r>
            <a:r>
              <a:rPr dirty="0" sz="1400" spc="-220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200">
                <a:solidFill>
                  <a:srgbClr val="1F2125"/>
                </a:solidFill>
                <a:latin typeface="Lucida Sans Unicode"/>
                <a:cs typeface="Lucida Sans Unicode"/>
              </a:rPr>
              <a:t>N</a:t>
            </a:r>
            <a:r>
              <a:rPr dirty="0" sz="1400" spc="-220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2125"/>
                </a:solidFill>
                <a:latin typeface="Lucida Sans Unicode"/>
                <a:cs typeface="Lucida Sans Unicode"/>
              </a:rPr>
              <a:t>.</a:t>
            </a:r>
            <a:r>
              <a:rPr dirty="0" sz="1400" spc="-220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75">
                <a:solidFill>
                  <a:srgbClr val="1F2125"/>
                </a:solidFill>
                <a:latin typeface="Lucida Sans Unicode"/>
                <a:cs typeface="Lucida Sans Unicode"/>
              </a:rPr>
              <a:t>D</a:t>
            </a:r>
            <a:r>
              <a:rPr dirty="0" sz="1400" spc="-220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2125"/>
                </a:solidFill>
                <a:latin typeface="Lucida Sans Unicode"/>
                <a:cs typeface="Lucida Sans Unicode"/>
              </a:rPr>
              <a:t>.</a:t>
            </a:r>
            <a:r>
              <a:rPr dirty="0" sz="1400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5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90">
                <a:solidFill>
                  <a:srgbClr val="1F2125"/>
                </a:solidFill>
                <a:latin typeface="Lucida Sans Unicode"/>
                <a:cs typeface="Lucida Sans Unicode"/>
              </a:rPr>
              <a:t>G</a:t>
            </a:r>
            <a:r>
              <a:rPr dirty="0" sz="1400" spc="-220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90">
                <a:solidFill>
                  <a:srgbClr val="1F2125"/>
                </a:solidFill>
                <a:latin typeface="Lucida Sans Unicode"/>
                <a:cs typeface="Lucida Sans Unicode"/>
              </a:rPr>
              <a:t>E</a:t>
            </a:r>
            <a:r>
              <a:rPr dirty="0" sz="1400" spc="-220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14">
                <a:solidFill>
                  <a:srgbClr val="1F2125"/>
                </a:solidFill>
                <a:latin typeface="Lucida Sans Unicode"/>
                <a:cs typeface="Lucida Sans Unicode"/>
              </a:rPr>
              <a:t>R</a:t>
            </a:r>
            <a:r>
              <a:rPr dirty="0" sz="1400" spc="-220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80">
                <a:solidFill>
                  <a:srgbClr val="1F2125"/>
                </a:solidFill>
                <a:latin typeface="Lucida Sans Unicode"/>
                <a:cs typeface="Lucida Sans Unicode"/>
              </a:rPr>
              <a:t>A</a:t>
            </a:r>
            <a:r>
              <a:rPr dirty="0" sz="1400" spc="-220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14">
                <a:solidFill>
                  <a:srgbClr val="1F2125"/>
                </a:solidFill>
                <a:latin typeface="Lucida Sans Unicode"/>
                <a:cs typeface="Lucida Sans Unicode"/>
              </a:rPr>
              <a:t>R</a:t>
            </a:r>
            <a:r>
              <a:rPr dirty="0" sz="1400" spc="-220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75">
                <a:solidFill>
                  <a:srgbClr val="1F2125"/>
                </a:solidFill>
                <a:latin typeface="Lucida Sans Unicode"/>
                <a:cs typeface="Lucida Sans Unicode"/>
              </a:rPr>
              <a:t>D</a:t>
            </a:r>
            <a:r>
              <a:rPr dirty="0" sz="1400" spc="-220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20">
                <a:solidFill>
                  <a:srgbClr val="1F2125"/>
                </a:solidFill>
                <a:latin typeface="Lucida Sans Unicode"/>
                <a:cs typeface="Lucida Sans Unicode"/>
              </a:rPr>
              <a:t>O</a:t>
            </a:r>
            <a:r>
              <a:rPr dirty="0" sz="1400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5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20">
                <a:solidFill>
                  <a:srgbClr val="1F2125"/>
                </a:solidFill>
                <a:latin typeface="Lucida Sans Unicode"/>
                <a:cs typeface="Lucida Sans Unicode"/>
              </a:rPr>
              <a:t>O</a:t>
            </a:r>
            <a:r>
              <a:rPr dirty="0" sz="1400" spc="-220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65">
                <a:solidFill>
                  <a:srgbClr val="1F2125"/>
                </a:solidFill>
                <a:latin typeface="Lucida Sans Unicode"/>
                <a:cs typeface="Lucida Sans Unicode"/>
              </a:rPr>
              <a:t>J</a:t>
            </a:r>
            <a:r>
              <a:rPr dirty="0" sz="1400" spc="-220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90">
                <a:solidFill>
                  <a:srgbClr val="1F2125"/>
                </a:solidFill>
                <a:latin typeface="Lucida Sans Unicode"/>
                <a:cs typeface="Lucida Sans Unicode"/>
              </a:rPr>
              <a:t>E</a:t>
            </a:r>
            <a:r>
              <a:rPr dirty="0" sz="1400" spc="-220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75">
                <a:solidFill>
                  <a:srgbClr val="1F2125"/>
                </a:solidFill>
                <a:latin typeface="Lucida Sans Unicode"/>
                <a:cs typeface="Lucida Sans Unicode"/>
              </a:rPr>
              <a:t>D</a:t>
            </a:r>
            <a:r>
              <a:rPr dirty="0" sz="1400" spc="-220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80">
                <a:solidFill>
                  <a:srgbClr val="1F2125"/>
                </a:solidFill>
                <a:latin typeface="Lucida Sans Unicode"/>
                <a:cs typeface="Lucida Sans Unicode"/>
              </a:rPr>
              <a:t>A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90649" y="4257675"/>
            <a:ext cx="1524000" cy="342900"/>
          </a:xfrm>
          <a:custGeom>
            <a:avLst/>
            <a:gdLst/>
            <a:ahLst/>
            <a:cxnLst/>
            <a:rect l="l" t="t" r="r" b="b"/>
            <a:pathLst>
              <a:path w="1524000" h="342900">
                <a:moveTo>
                  <a:pt x="1435064" y="342899"/>
                </a:moveTo>
                <a:lnTo>
                  <a:pt x="88934" y="342899"/>
                </a:lnTo>
                <a:lnTo>
                  <a:pt x="82745" y="342300"/>
                </a:lnTo>
                <a:lnTo>
                  <a:pt x="37106" y="323697"/>
                </a:lnTo>
                <a:lnTo>
                  <a:pt x="9637" y="290761"/>
                </a:lnTo>
                <a:lnTo>
                  <a:pt x="0" y="255385"/>
                </a:lnTo>
                <a:lnTo>
                  <a:pt x="0" y="87514"/>
                </a:lnTo>
                <a:lnTo>
                  <a:pt x="12569" y="46740"/>
                </a:lnTo>
                <a:lnTo>
                  <a:pt x="47499" y="12368"/>
                </a:lnTo>
                <a:lnTo>
                  <a:pt x="88934" y="0"/>
                </a:lnTo>
                <a:lnTo>
                  <a:pt x="95184" y="0"/>
                </a:lnTo>
                <a:lnTo>
                  <a:pt x="1435064" y="0"/>
                </a:lnTo>
                <a:lnTo>
                  <a:pt x="1476500" y="12368"/>
                </a:lnTo>
                <a:lnTo>
                  <a:pt x="1511430" y="46740"/>
                </a:lnTo>
                <a:lnTo>
                  <a:pt x="1523999" y="87514"/>
                </a:lnTo>
                <a:lnTo>
                  <a:pt x="1523999" y="255385"/>
                </a:lnTo>
                <a:lnTo>
                  <a:pt x="1511430" y="296159"/>
                </a:lnTo>
                <a:lnTo>
                  <a:pt x="1476500" y="330531"/>
                </a:lnTo>
                <a:lnTo>
                  <a:pt x="1441254" y="342300"/>
                </a:lnTo>
                <a:lnTo>
                  <a:pt x="1435064" y="342899"/>
                </a:lnTo>
                <a:close/>
              </a:path>
            </a:pathLst>
          </a:custGeom>
          <a:solidFill>
            <a:srgbClr val="4D5B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921619" y="4347750"/>
            <a:ext cx="445134" cy="1765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000" spc="275">
                <a:solidFill>
                  <a:srgbClr val="FFFFFF"/>
                </a:solidFill>
                <a:latin typeface="Lucida Sans Unicode"/>
                <a:cs typeface="Lucida Sans Unicode"/>
              </a:rPr>
              <a:t>S</a:t>
            </a:r>
            <a:r>
              <a:rPr dirty="0" sz="1000" spc="180">
                <a:solidFill>
                  <a:srgbClr val="FFFFFF"/>
                </a:solidFill>
                <a:latin typeface="Lucida Sans Unicode"/>
                <a:cs typeface="Lucida Sans Unicode"/>
              </a:rPr>
              <a:t>t</a:t>
            </a:r>
            <a:r>
              <a:rPr dirty="0" sz="1000" spc="27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1000" spc="215">
                <a:solidFill>
                  <a:srgbClr val="FFFFFF"/>
                </a:solidFill>
                <a:latin typeface="Lucida Sans Unicode"/>
                <a:cs typeface="Lucida Sans Unicode"/>
              </a:rPr>
              <a:t>r</a:t>
            </a:r>
            <a:r>
              <a:rPr dirty="0" sz="1000" spc="105">
                <a:solidFill>
                  <a:srgbClr val="FFFFFF"/>
                </a:solidFill>
                <a:latin typeface="Lucida Sans Unicode"/>
                <a:cs typeface="Lucida Sans Unicode"/>
              </a:rPr>
              <a:t>t</a:t>
            </a:r>
            <a:endParaRPr sz="1000">
              <a:latin typeface="Lucida Sans Unicode"/>
              <a:cs typeface="Lucida Sans Unicode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850" y="561975"/>
            <a:ext cx="4629149" cy="120967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6419850"/>
          </a:xfrm>
          <a:custGeom>
            <a:avLst/>
            <a:gdLst/>
            <a:ahLst/>
            <a:cxnLst/>
            <a:rect l="l" t="t" r="r" b="b"/>
            <a:pathLst>
              <a:path w="11430000" h="6419850">
                <a:moveTo>
                  <a:pt x="0" y="0"/>
                </a:moveTo>
                <a:lnTo>
                  <a:pt x="11429999" y="0"/>
                </a:lnTo>
                <a:lnTo>
                  <a:pt x="11429999" y="6419849"/>
                </a:lnTo>
                <a:lnTo>
                  <a:pt x="0" y="6419849"/>
                </a:lnTo>
                <a:lnTo>
                  <a:pt x="0" y="0"/>
                </a:lnTo>
                <a:close/>
              </a:path>
            </a:pathLst>
          </a:custGeom>
          <a:solidFill>
            <a:srgbClr val="E8ECF5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776" y="64008"/>
            <a:ext cx="11301984" cy="628192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336653" y="2468990"/>
            <a:ext cx="417830" cy="3282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950" spc="409">
                <a:solidFill>
                  <a:srgbClr val="1F2125"/>
                </a:solidFill>
                <a:latin typeface="Microsoft JhengHei UI"/>
                <a:cs typeface="Microsoft JhengHei UI"/>
              </a:rPr>
              <a:t>01</a:t>
            </a:r>
            <a:endParaRPr sz="1950">
              <a:latin typeface="Microsoft JhengHei UI"/>
              <a:cs typeface="Microsoft JhengHei U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94295" y="1629851"/>
            <a:ext cx="2044700" cy="986790"/>
          </a:xfrm>
          <a:prstGeom prst="rect"/>
        </p:spPr>
        <p:txBody>
          <a:bodyPr wrap="square" lIns="0" tIns="2844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240"/>
              </a:spcBef>
            </a:pPr>
            <a:r>
              <a:rPr dirty="0" sz="3150" spc="180"/>
              <a:t>Índice</a:t>
            </a:r>
            <a:endParaRPr sz="3150"/>
          </a:p>
          <a:p>
            <a:pPr marL="21590">
              <a:lnSpc>
                <a:spcPct val="100000"/>
              </a:lnSpc>
              <a:spcBef>
                <a:spcPts val="620"/>
              </a:spcBef>
            </a:pPr>
            <a:r>
              <a:rPr dirty="0" sz="850" spc="395"/>
              <a:t>M</a:t>
            </a:r>
            <a:r>
              <a:rPr dirty="0" sz="850" spc="-50"/>
              <a:t> </a:t>
            </a:r>
            <a:r>
              <a:rPr dirty="0" sz="850" spc="240"/>
              <a:t>A</a:t>
            </a:r>
            <a:r>
              <a:rPr dirty="0" sz="850" spc="-50"/>
              <a:t> </a:t>
            </a:r>
            <a:r>
              <a:rPr dirty="0" sz="850" spc="250"/>
              <a:t>R</a:t>
            </a:r>
            <a:r>
              <a:rPr dirty="0" sz="850" spc="-45"/>
              <a:t> </a:t>
            </a:r>
            <a:r>
              <a:rPr dirty="0" sz="850" spc="240"/>
              <a:t>K</a:t>
            </a:r>
            <a:r>
              <a:rPr dirty="0" sz="850" spc="-50"/>
              <a:t> </a:t>
            </a:r>
            <a:r>
              <a:rPr dirty="0" sz="850" spc="210"/>
              <a:t>E</a:t>
            </a:r>
            <a:r>
              <a:rPr dirty="0" sz="850" spc="-50"/>
              <a:t> </a:t>
            </a:r>
            <a:r>
              <a:rPr dirty="0" sz="850" spc="155"/>
              <a:t>T</a:t>
            </a:r>
            <a:r>
              <a:rPr dirty="0" sz="850" spc="-45"/>
              <a:t> </a:t>
            </a:r>
            <a:r>
              <a:rPr dirty="0" sz="850" spc="150"/>
              <a:t>I</a:t>
            </a:r>
            <a:r>
              <a:rPr dirty="0" sz="850" spc="-50"/>
              <a:t> </a:t>
            </a:r>
            <a:r>
              <a:rPr dirty="0" sz="850" spc="345"/>
              <a:t>N</a:t>
            </a:r>
            <a:r>
              <a:rPr dirty="0" sz="850" spc="-45"/>
              <a:t> </a:t>
            </a:r>
            <a:r>
              <a:rPr dirty="0" sz="850" spc="250"/>
              <a:t>G</a:t>
            </a:r>
            <a:r>
              <a:rPr dirty="0" sz="850" spc="475"/>
              <a:t> </a:t>
            </a:r>
            <a:r>
              <a:rPr dirty="0" sz="850" spc="250"/>
              <a:t>D</a:t>
            </a:r>
            <a:r>
              <a:rPr dirty="0" sz="850" spc="-45"/>
              <a:t> </a:t>
            </a:r>
            <a:r>
              <a:rPr dirty="0" sz="850" spc="150"/>
              <a:t>I</a:t>
            </a:r>
            <a:r>
              <a:rPr dirty="0" sz="850" spc="-50"/>
              <a:t> </a:t>
            </a:r>
            <a:r>
              <a:rPr dirty="0" sz="850" spc="250"/>
              <a:t>G</a:t>
            </a:r>
            <a:r>
              <a:rPr dirty="0" sz="850" spc="-50"/>
              <a:t> </a:t>
            </a:r>
            <a:r>
              <a:rPr dirty="0" sz="850" spc="150"/>
              <a:t>I</a:t>
            </a:r>
            <a:r>
              <a:rPr dirty="0" sz="850" spc="-45"/>
              <a:t> </a:t>
            </a:r>
            <a:r>
              <a:rPr dirty="0" sz="850" spc="155"/>
              <a:t>T</a:t>
            </a:r>
            <a:r>
              <a:rPr dirty="0" sz="850" spc="-50"/>
              <a:t> </a:t>
            </a:r>
            <a:r>
              <a:rPr dirty="0" sz="850" spc="240"/>
              <a:t>A</a:t>
            </a:r>
            <a:r>
              <a:rPr dirty="0" sz="850" spc="-45"/>
              <a:t> </a:t>
            </a:r>
            <a:r>
              <a:rPr dirty="0" sz="850" spc="220"/>
              <a:t>L</a:t>
            </a:r>
            <a:endParaRPr sz="850"/>
          </a:p>
        </p:txBody>
      </p:sp>
      <p:sp>
        <p:nvSpPr>
          <p:cNvPr id="6" name="object 6"/>
          <p:cNvSpPr txBox="1"/>
          <p:nvPr/>
        </p:nvSpPr>
        <p:spPr>
          <a:xfrm>
            <a:off x="4328914" y="2892425"/>
            <a:ext cx="936625" cy="514984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1870"/>
              </a:lnSpc>
              <a:spcBef>
                <a:spcPts val="250"/>
              </a:spcBef>
            </a:pPr>
            <a:r>
              <a:rPr dirty="0" sz="1650" spc="25">
                <a:solidFill>
                  <a:srgbClr val="1F2125"/>
                </a:solidFill>
                <a:latin typeface="Lucida Sans Unicode"/>
                <a:cs typeface="Lucida Sans Unicode"/>
              </a:rPr>
              <a:t>Canales </a:t>
            </a:r>
            <a:r>
              <a:rPr dirty="0" sz="1650" spc="30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20">
                <a:solidFill>
                  <a:srgbClr val="1F2125"/>
                </a:solidFill>
                <a:latin typeface="Lucida Sans Unicode"/>
                <a:cs typeface="Lucida Sans Unicode"/>
              </a:rPr>
              <a:t>Digitales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71753" y="2468990"/>
            <a:ext cx="417830" cy="3282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950" spc="409">
                <a:solidFill>
                  <a:srgbClr val="1F2125"/>
                </a:solidFill>
                <a:latin typeface="Microsoft JhengHei UI"/>
                <a:cs typeface="Microsoft JhengHei UI"/>
              </a:rPr>
              <a:t>02</a:t>
            </a:r>
            <a:endParaRPr sz="1950">
              <a:latin typeface="Microsoft JhengHei UI"/>
              <a:cs typeface="Microsoft JhengHei U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81278" y="2892425"/>
            <a:ext cx="1351915" cy="514984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1870"/>
              </a:lnSpc>
              <a:spcBef>
                <a:spcPts val="250"/>
              </a:spcBef>
            </a:pPr>
            <a:r>
              <a:rPr dirty="0" sz="1650" spc="25">
                <a:solidFill>
                  <a:srgbClr val="1F2125"/>
                </a:solidFill>
                <a:latin typeface="Lucida Sans Unicode"/>
                <a:cs typeface="Lucida Sans Unicode"/>
              </a:rPr>
              <a:t>El</a:t>
            </a:r>
            <a:r>
              <a:rPr dirty="0" sz="1650" spc="-125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55">
                <a:solidFill>
                  <a:srgbClr val="1F2125"/>
                </a:solidFill>
                <a:latin typeface="Lucida Sans Unicode"/>
                <a:cs typeface="Lucida Sans Unicode"/>
              </a:rPr>
              <a:t>valor</a:t>
            </a:r>
            <a:r>
              <a:rPr dirty="0" sz="1650" spc="-125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30">
                <a:solidFill>
                  <a:srgbClr val="1F2125"/>
                </a:solidFill>
                <a:latin typeface="Lucida Sans Unicode"/>
                <a:cs typeface="Lucida Sans Unicode"/>
              </a:rPr>
              <a:t>de</a:t>
            </a:r>
            <a:r>
              <a:rPr dirty="0" sz="1650" spc="-125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55">
                <a:solidFill>
                  <a:srgbClr val="1F2125"/>
                </a:solidFill>
                <a:latin typeface="Lucida Sans Unicode"/>
                <a:cs typeface="Lucida Sans Unicode"/>
              </a:rPr>
              <a:t>la </a:t>
            </a:r>
            <a:r>
              <a:rPr dirty="0" sz="1650" spc="-505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25">
                <a:solidFill>
                  <a:srgbClr val="1F2125"/>
                </a:solidFill>
                <a:latin typeface="Lucida Sans Unicode"/>
                <a:cs typeface="Lucida Sans Unicode"/>
              </a:rPr>
              <a:t>publicidad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817570" y="2440415"/>
            <a:ext cx="417830" cy="3282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950" spc="409">
                <a:solidFill>
                  <a:srgbClr val="1F2125"/>
                </a:solidFill>
                <a:latin typeface="Microsoft JhengHei UI"/>
                <a:cs typeface="Microsoft JhengHei UI"/>
              </a:rPr>
              <a:t>03</a:t>
            </a:r>
            <a:endParaRPr sz="1950">
              <a:latin typeface="Microsoft JhengHei UI"/>
              <a:cs typeface="Microsoft JhengHei U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27095" y="2892425"/>
            <a:ext cx="835660" cy="514984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1870"/>
              </a:lnSpc>
              <a:spcBef>
                <a:spcPts val="250"/>
              </a:spcBef>
            </a:pPr>
            <a:r>
              <a:rPr dirty="0" sz="1650" spc="-10">
                <a:solidFill>
                  <a:srgbClr val="1F2125"/>
                </a:solidFill>
                <a:latin typeface="Lucida Sans Unicode"/>
                <a:cs typeface="Lucida Sans Unicode"/>
              </a:rPr>
              <a:t>Ciclo</a:t>
            </a:r>
            <a:r>
              <a:rPr dirty="0" sz="1650" spc="-95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20">
                <a:solidFill>
                  <a:srgbClr val="1F2125"/>
                </a:solidFill>
                <a:latin typeface="Lucida Sans Unicode"/>
                <a:cs typeface="Lucida Sans Unicode"/>
              </a:rPr>
              <a:t>de  </a:t>
            </a:r>
            <a:r>
              <a:rPr dirty="0" sz="1650" spc="40">
                <a:solidFill>
                  <a:srgbClr val="1F2125"/>
                </a:solidFill>
                <a:latin typeface="Lucida Sans Unicode"/>
                <a:cs typeface="Lucida Sans Unicode"/>
              </a:rPr>
              <a:t>compra</a:t>
            </a:r>
            <a:endParaRPr sz="1650">
              <a:latin typeface="Lucida Sans Unicode"/>
              <a:cs typeface="Lucida Sans Unicode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9625" y="2819400"/>
            <a:ext cx="2876549" cy="7524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00799" y="1428749"/>
            <a:ext cx="4276725" cy="4152900"/>
          </a:xfrm>
          <a:custGeom>
            <a:avLst/>
            <a:gdLst/>
            <a:ahLst/>
            <a:cxnLst/>
            <a:rect l="l" t="t" r="r" b="b"/>
            <a:pathLst>
              <a:path w="4276725" h="4152900">
                <a:moveTo>
                  <a:pt x="4187673" y="4152899"/>
                </a:moveTo>
                <a:lnTo>
                  <a:pt x="89051" y="4152899"/>
                </a:lnTo>
                <a:lnTo>
                  <a:pt x="82853" y="4152289"/>
                </a:lnTo>
                <a:lnTo>
                  <a:pt x="37155" y="4133378"/>
                </a:lnTo>
                <a:lnTo>
                  <a:pt x="9649" y="4099895"/>
                </a:lnTo>
                <a:lnTo>
                  <a:pt x="0" y="4063932"/>
                </a:lnTo>
                <a:lnTo>
                  <a:pt x="0" y="88967"/>
                </a:lnTo>
                <a:lnTo>
                  <a:pt x="12585" y="47516"/>
                </a:lnTo>
                <a:lnTo>
                  <a:pt x="47561" y="12573"/>
                </a:lnTo>
                <a:lnTo>
                  <a:pt x="89051" y="0"/>
                </a:lnTo>
                <a:lnTo>
                  <a:pt x="95309" y="0"/>
                </a:lnTo>
                <a:lnTo>
                  <a:pt x="4187673" y="0"/>
                </a:lnTo>
                <a:lnTo>
                  <a:pt x="4229162" y="12573"/>
                </a:lnTo>
                <a:lnTo>
                  <a:pt x="4264138" y="47516"/>
                </a:lnTo>
                <a:lnTo>
                  <a:pt x="4276724" y="88967"/>
                </a:lnTo>
                <a:lnTo>
                  <a:pt x="4276724" y="4063932"/>
                </a:lnTo>
                <a:lnTo>
                  <a:pt x="4264138" y="4105382"/>
                </a:lnTo>
                <a:lnTo>
                  <a:pt x="4229162" y="4140325"/>
                </a:lnTo>
                <a:lnTo>
                  <a:pt x="4193871" y="4152289"/>
                </a:lnTo>
                <a:lnTo>
                  <a:pt x="4187673" y="41528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49374" y="2811692"/>
            <a:ext cx="4712335" cy="1509395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algn="just" marL="12700" marR="5080">
              <a:lnSpc>
                <a:spcPct val="101600"/>
              </a:lnSpc>
              <a:spcBef>
                <a:spcPts val="80"/>
              </a:spcBef>
            </a:pPr>
            <a:r>
              <a:rPr dirty="0" sz="1600" spc="-15">
                <a:latin typeface="Lucida Sans Unicode"/>
                <a:cs typeface="Lucida Sans Unicode"/>
              </a:rPr>
              <a:t>de</a:t>
            </a:r>
            <a:r>
              <a:rPr dirty="0" sz="1600" spc="-10">
                <a:latin typeface="Lucida Sans Unicode"/>
                <a:cs typeface="Lucida Sans Unicode"/>
              </a:rPr>
              <a:t> </a:t>
            </a:r>
            <a:r>
              <a:rPr dirty="0" sz="1600" spc="-30">
                <a:latin typeface="Lucida Sans Unicode"/>
                <a:cs typeface="Lucida Sans Unicode"/>
              </a:rPr>
              <a:t>todo</a:t>
            </a:r>
            <a:r>
              <a:rPr dirty="0" sz="1600" spc="-25">
                <a:latin typeface="Lucida Sans Unicode"/>
                <a:cs typeface="Lucida Sans Unicode"/>
              </a:rPr>
              <a:t> </a:t>
            </a:r>
            <a:r>
              <a:rPr dirty="0" sz="1600" spc="-30">
                <a:latin typeface="Lucida Sans Unicode"/>
                <a:cs typeface="Lucida Sans Unicode"/>
              </a:rPr>
              <a:t>el</a:t>
            </a:r>
            <a:r>
              <a:rPr dirty="0" sz="1600" spc="-25">
                <a:latin typeface="Lucida Sans Unicode"/>
                <a:cs typeface="Lucida Sans Unicode"/>
              </a:rPr>
              <a:t> mundo</a:t>
            </a:r>
            <a:r>
              <a:rPr dirty="0" sz="1600" spc="-20">
                <a:latin typeface="Lucida Sans Unicode"/>
                <a:cs typeface="Lucida Sans Unicode"/>
              </a:rPr>
              <a:t> </a:t>
            </a:r>
            <a:r>
              <a:rPr dirty="0" sz="1600" spc="-25">
                <a:latin typeface="Lucida Sans Unicode"/>
                <a:cs typeface="Lucida Sans Unicode"/>
              </a:rPr>
              <a:t>usan</a:t>
            </a:r>
            <a:r>
              <a:rPr dirty="0" sz="1600" spc="-20">
                <a:latin typeface="Lucida Sans Unicode"/>
                <a:cs typeface="Lucida Sans Unicode"/>
              </a:rPr>
              <a:t> </a:t>
            </a:r>
            <a:r>
              <a:rPr dirty="0" sz="1600" spc="-40">
                <a:latin typeface="Lucida Sans Unicode"/>
                <a:cs typeface="Lucida Sans Unicode"/>
              </a:rPr>
              <a:t>las</a:t>
            </a:r>
            <a:r>
              <a:rPr dirty="0" sz="1600" spc="-35">
                <a:latin typeface="Lucida Sans Unicode"/>
                <a:cs typeface="Lucida Sans Unicode"/>
              </a:rPr>
              <a:t> </a:t>
            </a:r>
            <a:r>
              <a:rPr dirty="0" sz="1600" spc="-45">
                <a:latin typeface="Lucida Sans Unicode"/>
                <a:cs typeface="Lucida Sans Unicode"/>
              </a:rPr>
              <a:t>tecnologías</a:t>
            </a:r>
            <a:r>
              <a:rPr dirty="0" sz="1600" spc="-40">
                <a:latin typeface="Lucida Sans Unicode"/>
                <a:cs typeface="Lucida Sans Unicode"/>
              </a:rPr>
              <a:t> </a:t>
            </a:r>
            <a:r>
              <a:rPr dirty="0" sz="1600" spc="5">
                <a:latin typeface="Lucida Sans Unicode"/>
                <a:cs typeface="Lucida Sans Unicode"/>
              </a:rPr>
              <a:t>Meta </a:t>
            </a:r>
            <a:r>
              <a:rPr dirty="0" sz="1600" spc="-495">
                <a:latin typeface="Lucida Sans Unicode"/>
                <a:cs typeface="Lucida Sans Unicode"/>
              </a:rPr>
              <a:t> </a:t>
            </a:r>
            <a:r>
              <a:rPr dirty="0" sz="1600" spc="-20">
                <a:latin typeface="Lucida Sans Unicode"/>
                <a:cs typeface="Lucida Sans Unicode"/>
              </a:rPr>
              <a:t>m</a:t>
            </a:r>
            <a:r>
              <a:rPr dirty="0" sz="1600">
                <a:latin typeface="Lucida Sans Unicode"/>
                <a:cs typeface="Lucida Sans Unicode"/>
              </a:rPr>
              <a:t>e</a:t>
            </a:r>
            <a:r>
              <a:rPr dirty="0" sz="1600" spc="-20">
                <a:latin typeface="Lucida Sans Unicode"/>
                <a:cs typeface="Lucida Sans Unicode"/>
              </a:rPr>
              <a:t>n</a:t>
            </a:r>
            <a:r>
              <a:rPr dirty="0" sz="1600" spc="-60">
                <a:latin typeface="Lucida Sans Unicode"/>
                <a:cs typeface="Lucida Sans Unicode"/>
              </a:rPr>
              <a:t>s</a:t>
            </a:r>
            <a:r>
              <a:rPr dirty="0" sz="1600" spc="-20">
                <a:latin typeface="Lucida Sans Unicode"/>
                <a:cs typeface="Lucida Sans Unicode"/>
              </a:rPr>
              <a:t>u</a:t>
            </a:r>
            <a:r>
              <a:rPr dirty="0" sz="1600">
                <a:latin typeface="Lucida Sans Unicode"/>
                <a:cs typeface="Lucida Sans Unicode"/>
              </a:rPr>
              <a:t>a</a:t>
            </a:r>
            <a:r>
              <a:rPr dirty="0" sz="1600" spc="-60">
                <a:latin typeface="Lucida Sans Unicode"/>
                <a:cs typeface="Lucida Sans Unicode"/>
              </a:rPr>
              <a:t>l</a:t>
            </a:r>
            <a:r>
              <a:rPr dirty="0" sz="1600" spc="-20">
                <a:latin typeface="Lucida Sans Unicode"/>
                <a:cs typeface="Lucida Sans Unicode"/>
              </a:rPr>
              <a:t>m</a:t>
            </a:r>
            <a:r>
              <a:rPr dirty="0" sz="1600">
                <a:latin typeface="Lucida Sans Unicode"/>
                <a:cs typeface="Lucida Sans Unicode"/>
              </a:rPr>
              <a:t>e</a:t>
            </a:r>
            <a:r>
              <a:rPr dirty="0" sz="1600" spc="-20">
                <a:latin typeface="Lucida Sans Unicode"/>
                <a:cs typeface="Lucida Sans Unicode"/>
              </a:rPr>
              <a:t>n</a:t>
            </a:r>
            <a:r>
              <a:rPr dirty="0" sz="1600" spc="-35">
                <a:latin typeface="Lucida Sans Unicode"/>
                <a:cs typeface="Lucida Sans Unicode"/>
              </a:rPr>
              <a:t>t</a:t>
            </a:r>
            <a:r>
              <a:rPr dirty="0" sz="1600" spc="5">
                <a:latin typeface="Lucida Sans Unicode"/>
                <a:cs typeface="Lucida Sans Unicode"/>
              </a:rPr>
              <a:t>e</a:t>
            </a:r>
            <a:r>
              <a:rPr dirty="0" sz="1600" spc="-95">
                <a:latin typeface="Lucida Sans Unicode"/>
                <a:cs typeface="Lucida Sans Unicode"/>
              </a:rPr>
              <a:t> </a:t>
            </a:r>
            <a:r>
              <a:rPr dirty="0" sz="1600" spc="-35">
                <a:latin typeface="Lucida Sans Unicode"/>
                <a:cs typeface="Lucida Sans Unicode"/>
              </a:rPr>
              <a:t>p</a:t>
            </a:r>
            <a:r>
              <a:rPr dirty="0" sz="1600">
                <a:latin typeface="Lucida Sans Unicode"/>
                <a:cs typeface="Lucida Sans Unicode"/>
              </a:rPr>
              <a:t>a</a:t>
            </a:r>
            <a:r>
              <a:rPr dirty="0" sz="1600" spc="-10">
                <a:latin typeface="Lucida Sans Unicode"/>
                <a:cs typeface="Lucida Sans Unicode"/>
              </a:rPr>
              <a:t>r</a:t>
            </a:r>
            <a:r>
              <a:rPr dirty="0" sz="1600" spc="5">
                <a:latin typeface="Lucida Sans Unicode"/>
                <a:cs typeface="Lucida Sans Unicode"/>
              </a:rPr>
              <a:t>a</a:t>
            </a:r>
            <a:r>
              <a:rPr dirty="0" sz="1600" spc="-95">
                <a:latin typeface="Lucida Sans Unicode"/>
                <a:cs typeface="Lucida Sans Unicode"/>
              </a:rPr>
              <a:t> </a:t>
            </a:r>
            <a:r>
              <a:rPr dirty="0" sz="1600" spc="-60">
                <a:latin typeface="Lucida Sans Unicode"/>
                <a:cs typeface="Lucida Sans Unicode"/>
              </a:rPr>
              <a:t>c</a:t>
            </a:r>
            <a:r>
              <a:rPr dirty="0" sz="1600" spc="-10">
                <a:latin typeface="Lucida Sans Unicode"/>
                <a:cs typeface="Lucida Sans Unicode"/>
              </a:rPr>
              <a:t>r</a:t>
            </a:r>
            <a:r>
              <a:rPr dirty="0" sz="1600">
                <a:latin typeface="Lucida Sans Unicode"/>
                <a:cs typeface="Lucida Sans Unicode"/>
              </a:rPr>
              <a:t>e</a:t>
            </a:r>
            <a:r>
              <a:rPr dirty="0" sz="1600">
                <a:latin typeface="Lucida Sans Unicode"/>
                <a:cs typeface="Lucida Sans Unicode"/>
              </a:rPr>
              <a:t>a</a:t>
            </a:r>
            <a:r>
              <a:rPr dirty="0" sz="1600" spc="-5">
                <a:latin typeface="Lucida Sans Unicode"/>
                <a:cs typeface="Lucida Sans Unicode"/>
              </a:rPr>
              <a:t>r</a:t>
            </a:r>
            <a:r>
              <a:rPr dirty="0" sz="1600" spc="-95">
                <a:latin typeface="Lucida Sans Unicode"/>
                <a:cs typeface="Lucida Sans Unicode"/>
              </a:rPr>
              <a:t> </a:t>
            </a:r>
            <a:r>
              <a:rPr dirty="0" sz="1600" spc="-60">
                <a:latin typeface="Lucida Sans Unicode"/>
                <a:cs typeface="Lucida Sans Unicode"/>
              </a:rPr>
              <a:t>c</a:t>
            </a:r>
            <a:r>
              <a:rPr dirty="0" sz="1600" spc="-30">
                <a:latin typeface="Lucida Sans Unicode"/>
                <a:cs typeface="Lucida Sans Unicode"/>
              </a:rPr>
              <a:t>o</a:t>
            </a:r>
            <a:r>
              <a:rPr dirty="0" sz="1600" spc="-20">
                <a:latin typeface="Lucida Sans Unicode"/>
                <a:cs typeface="Lucida Sans Unicode"/>
              </a:rPr>
              <a:t>n</a:t>
            </a:r>
            <a:r>
              <a:rPr dirty="0" sz="1600">
                <a:latin typeface="Lucida Sans Unicode"/>
                <a:cs typeface="Lucida Sans Unicode"/>
              </a:rPr>
              <a:t>e</a:t>
            </a:r>
            <a:r>
              <a:rPr dirty="0" sz="1600" spc="-150">
                <a:latin typeface="Lucida Sans Unicode"/>
                <a:cs typeface="Lucida Sans Unicode"/>
              </a:rPr>
              <a:t>x</a:t>
            </a:r>
            <a:r>
              <a:rPr dirty="0" sz="1600" spc="-60">
                <a:latin typeface="Lucida Sans Unicode"/>
                <a:cs typeface="Lucida Sans Unicode"/>
              </a:rPr>
              <a:t>i</a:t>
            </a:r>
            <a:r>
              <a:rPr dirty="0" sz="1600" spc="-30">
                <a:latin typeface="Lucida Sans Unicode"/>
                <a:cs typeface="Lucida Sans Unicode"/>
              </a:rPr>
              <a:t>o</a:t>
            </a:r>
            <a:r>
              <a:rPr dirty="0" sz="1600" spc="-20">
                <a:latin typeface="Lucida Sans Unicode"/>
                <a:cs typeface="Lucida Sans Unicode"/>
              </a:rPr>
              <a:t>n</a:t>
            </a:r>
            <a:r>
              <a:rPr dirty="0" sz="1600">
                <a:latin typeface="Lucida Sans Unicode"/>
                <a:cs typeface="Lucida Sans Unicode"/>
              </a:rPr>
              <a:t>e</a:t>
            </a:r>
            <a:r>
              <a:rPr dirty="0" sz="1600" spc="-55">
                <a:latin typeface="Lucida Sans Unicode"/>
                <a:cs typeface="Lucida Sans Unicode"/>
              </a:rPr>
              <a:t>s</a:t>
            </a:r>
            <a:r>
              <a:rPr dirty="0" sz="1600" spc="-95">
                <a:latin typeface="Lucida Sans Unicode"/>
                <a:cs typeface="Lucida Sans Unicode"/>
              </a:rPr>
              <a:t> </a:t>
            </a:r>
            <a:r>
              <a:rPr dirty="0" sz="1600" spc="-35">
                <a:latin typeface="Lucida Sans Unicode"/>
                <a:cs typeface="Lucida Sans Unicode"/>
              </a:rPr>
              <a:t>y</a:t>
            </a:r>
            <a:r>
              <a:rPr dirty="0" sz="1600" spc="-95">
                <a:latin typeface="Lucida Sans Unicode"/>
                <a:cs typeface="Lucida Sans Unicode"/>
              </a:rPr>
              <a:t> </a:t>
            </a:r>
            <a:r>
              <a:rPr dirty="0" sz="1600" spc="-35">
                <a:latin typeface="Lucida Sans Unicode"/>
                <a:cs typeface="Lucida Sans Unicode"/>
              </a:rPr>
              <a:t>d</a:t>
            </a:r>
            <a:r>
              <a:rPr dirty="0" sz="1600">
                <a:latin typeface="Lucida Sans Unicode"/>
                <a:cs typeface="Lucida Sans Unicode"/>
              </a:rPr>
              <a:t>e</a:t>
            </a:r>
            <a:r>
              <a:rPr dirty="0" sz="1600" spc="-60">
                <a:latin typeface="Lucida Sans Unicode"/>
                <a:cs typeface="Lucida Sans Unicode"/>
              </a:rPr>
              <a:t>s</a:t>
            </a:r>
            <a:r>
              <a:rPr dirty="0" sz="1600" spc="-60">
                <a:latin typeface="Lucida Sans Unicode"/>
                <a:cs typeface="Lucida Sans Unicode"/>
              </a:rPr>
              <a:t>c</a:t>
            </a:r>
            <a:r>
              <a:rPr dirty="0" sz="1600" spc="-20">
                <a:latin typeface="Lucida Sans Unicode"/>
                <a:cs typeface="Lucida Sans Unicode"/>
              </a:rPr>
              <a:t>u</a:t>
            </a:r>
            <a:r>
              <a:rPr dirty="0" sz="1600" spc="-35">
                <a:latin typeface="Lucida Sans Unicode"/>
                <a:cs typeface="Lucida Sans Unicode"/>
              </a:rPr>
              <a:t>b</a:t>
            </a:r>
            <a:r>
              <a:rPr dirty="0" sz="1600" spc="-10">
                <a:latin typeface="Lucida Sans Unicode"/>
                <a:cs typeface="Lucida Sans Unicode"/>
              </a:rPr>
              <a:t>r</a:t>
            </a:r>
            <a:r>
              <a:rPr dirty="0" sz="1600" spc="-60">
                <a:latin typeface="Lucida Sans Unicode"/>
                <a:cs typeface="Lucida Sans Unicode"/>
              </a:rPr>
              <a:t>i</a:t>
            </a:r>
            <a:r>
              <a:rPr dirty="0" sz="1600" spc="-5">
                <a:latin typeface="Lucida Sans Unicode"/>
                <a:cs typeface="Lucida Sans Unicode"/>
              </a:rPr>
              <a:t>r  </a:t>
            </a:r>
            <a:r>
              <a:rPr dirty="0" sz="1600" spc="-60">
                <a:latin typeface="Lucida Sans Unicode"/>
                <a:cs typeface="Lucida Sans Unicode"/>
              </a:rPr>
              <a:t>c</a:t>
            </a:r>
            <a:r>
              <a:rPr dirty="0" sz="1600" spc="-30">
                <a:latin typeface="Lucida Sans Unicode"/>
                <a:cs typeface="Lucida Sans Unicode"/>
              </a:rPr>
              <a:t>o</a:t>
            </a:r>
            <a:r>
              <a:rPr dirty="0" sz="1600" spc="-60">
                <a:latin typeface="Lucida Sans Unicode"/>
                <a:cs typeface="Lucida Sans Unicode"/>
              </a:rPr>
              <a:t>s</a:t>
            </a:r>
            <a:r>
              <a:rPr dirty="0" sz="1600">
                <a:latin typeface="Lucida Sans Unicode"/>
                <a:cs typeface="Lucida Sans Unicode"/>
              </a:rPr>
              <a:t>a</a:t>
            </a:r>
            <a:r>
              <a:rPr dirty="0" sz="1600" spc="-55">
                <a:latin typeface="Lucida Sans Unicode"/>
                <a:cs typeface="Lucida Sans Unicode"/>
              </a:rPr>
              <a:t>s</a:t>
            </a:r>
            <a:r>
              <a:rPr dirty="0" sz="1600" spc="-95">
                <a:latin typeface="Lucida Sans Unicode"/>
                <a:cs typeface="Lucida Sans Unicode"/>
              </a:rPr>
              <a:t> </a:t>
            </a:r>
            <a:r>
              <a:rPr dirty="0" sz="1600" spc="-35">
                <a:latin typeface="Lucida Sans Unicode"/>
                <a:cs typeface="Lucida Sans Unicode"/>
              </a:rPr>
              <a:t>q</a:t>
            </a:r>
            <a:r>
              <a:rPr dirty="0" sz="1600" spc="-20">
                <a:latin typeface="Lucida Sans Unicode"/>
                <a:cs typeface="Lucida Sans Unicode"/>
              </a:rPr>
              <a:t>u</a:t>
            </a:r>
            <a:r>
              <a:rPr dirty="0" sz="1600" spc="5">
                <a:latin typeface="Lucida Sans Unicode"/>
                <a:cs typeface="Lucida Sans Unicode"/>
              </a:rPr>
              <a:t>e</a:t>
            </a:r>
            <a:r>
              <a:rPr dirty="0" sz="1600" spc="-95">
                <a:latin typeface="Lucida Sans Unicode"/>
                <a:cs typeface="Lucida Sans Unicode"/>
              </a:rPr>
              <a:t> </a:t>
            </a:r>
            <a:r>
              <a:rPr dirty="0" sz="1600" spc="-60">
                <a:latin typeface="Lucida Sans Unicode"/>
                <a:cs typeface="Lucida Sans Unicode"/>
              </a:rPr>
              <a:t>l</a:t>
            </a:r>
            <a:r>
              <a:rPr dirty="0" sz="1600">
                <a:latin typeface="Lucida Sans Unicode"/>
                <a:cs typeface="Lucida Sans Unicode"/>
              </a:rPr>
              <a:t>e</a:t>
            </a:r>
            <a:r>
              <a:rPr dirty="0" sz="1600" spc="-55">
                <a:latin typeface="Lucida Sans Unicode"/>
                <a:cs typeface="Lucida Sans Unicode"/>
              </a:rPr>
              <a:t>s</a:t>
            </a:r>
            <a:r>
              <a:rPr dirty="0" sz="1600" spc="-95">
                <a:latin typeface="Lucida Sans Unicode"/>
                <a:cs typeface="Lucida Sans Unicode"/>
              </a:rPr>
              <a:t> </a:t>
            </a:r>
            <a:r>
              <a:rPr dirty="0" sz="1600" spc="-60">
                <a:latin typeface="Lucida Sans Unicode"/>
                <a:cs typeface="Lucida Sans Unicode"/>
              </a:rPr>
              <a:t>i</a:t>
            </a:r>
            <a:r>
              <a:rPr dirty="0" sz="1600" spc="-20">
                <a:latin typeface="Lucida Sans Unicode"/>
                <a:cs typeface="Lucida Sans Unicode"/>
              </a:rPr>
              <a:t>m</a:t>
            </a:r>
            <a:r>
              <a:rPr dirty="0" sz="1600" spc="-35">
                <a:latin typeface="Lucida Sans Unicode"/>
                <a:cs typeface="Lucida Sans Unicode"/>
              </a:rPr>
              <a:t>p</a:t>
            </a:r>
            <a:r>
              <a:rPr dirty="0" sz="1600" spc="-30">
                <a:latin typeface="Lucida Sans Unicode"/>
                <a:cs typeface="Lucida Sans Unicode"/>
              </a:rPr>
              <a:t>o</a:t>
            </a:r>
            <a:r>
              <a:rPr dirty="0" sz="1600" spc="-10">
                <a:latin typeface="Lucida Sans Unicode"/>
                <a:cs typeface="Lucida Sans Unicode"/>
              </a:rPr>
              <a:t>r</a:t>
            </a:r>
            <a:r>
              <a:rPr dirty="0" sz="1600" spc="-35">
                <a:latin typeface="Lucida Sans Unicode"/>
                <a:cs typeface="Lucida Sans Unicode"/>
              </a:rPr>
              <a:t>t</a:t>
            </a:r>
            <a:r>
              <a:rPr dirty="0" sz="1600">
                <a:latin typeface="Lucida Sans Unicode"/>
                <a:cs typeface="Lucida Sans Unicode"/>
              </a:rPr>
              <a:t>a</a:t>
            </a:r>
            <a:r>
              <a:rPr dirty="0" sz="1600" spc="-20">
                <a:latin typeface="Lucida Sans Unicode"/>
                <a:cs typeface="Lucida Sans Unicode"/>
              </a:rPr>
              <a:t>n</a:t>
            </a:r>
            <a:r>
              <a:rPr dirty="0" sz="1600" spc="-90">
                <a:latin typeface="Lucida Sans Unicode"/>
                <a:cs typeface="Lucida Sans Unicode"/>
              </a:rPr>
              <a:t>.</a:t>
            </a:r>
            <a:endParaRPr sz="16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Lucida Sans Unicode"/>
              <a:cs typeface="Lucida Sans Unicode"/>
            </a:endParaRPr>
          </a:p>
          <a:p>
            <a:pPr algn="just" marL="12700" marR="10160">
              <a:lnSpc>
                <a:spcPct val="101600"/>
              </a:lnSpc>
            </a:pPr>
            <a:r>
              <a:rPr dirty="0" sz="1600" spc="15">
                <a:latin typeface="Lucida Sans Unicode"/>
                <a:cs typeface="Lucida Sans Unicode"/>
              </a:rPr>
              <a:t>Facebook, </a:t>
            </a:r>
            <a:r>
              <a:rPr dirty="0" sz="1600" spc="20">
                <a:latin typeface="Lucida Sans Unicode"/>
                <a:cs typeface="Lucida Sans Unicode"/>
              </a:rPr>
              <a:t> </a:t>
            </a:r>
            <a:r>
              <a:rPr dirty="0" sz="1600" spc="15">
                <a:latin typeface="Lucida Sans Unicode"/>
                <a:cs typeface="Lucida Sans Unicode"/>
              </a:rPr>
              <a:t>Messenger, </a:t>
            </a:r>
            <a:r>
              <a:rPr dirty="0" sz="1600" spc="20">
                <a:latin typeface="Lucida Sans Unicode"/>
                <a:cs typeface="Lucida Sans Unicode"/>
              </a:rPr>
              <a:t> </a:t>
            </a:r>
            <a:r>
              <a:rPr dirty="0" sz="1600" spc="40">
                <a:latin typeface="Lucida Sans Unicode"/>
                <a:cs typeface="Lucida Sans Unicode"/>
              </a:rPr>
              <a:t>Instagram </a:t>
            </a:r>
            <a:r>
              <a:rPr dirty="0" sz="1600" spc="45">
                <a:latin typeface="Lucida Sans Unicode"/>
                <a:cs typeface="Lucida Sans Unicode"/>
              </a:rPr>
              <a:t> </a:t>
            </a:r>
            <a:r>
              <a:rPr dirty="0" sz="1600" spc="70">
                <a:latin typeface="Lucida Sans Unicode"/>
                <a:cs typeface="Lucida Sans Unicode"/>
              </a:rPr>
              <a:t>y </a:t>
            </a:r>
            <a:r>
              <a:rPr dirty="0" sz="1600" spc="75">
                <a:latin typeface="Lucida Sans Unicode"/>
                <a:cs typeface="Lucida Sans Unicode"/>
              </a:rPr>
              <a:t> </a:t>
            </a:r>
            <a:r>
              <a:rPr dirty="0" sz="1600" spc="45">
                <a:latin typeface="Lucida Sans Unicode"/>
                <a:cs typeface="Lucida Sans Unicode"/>
              </a:rPr>
              <a:t>WhatsApp</a:t>
            </a:r>
            <a:r>
              <a:rPr dirty="0" sz="1600" spc="165">
                <a:latin typeface="Lucida Sans Unicode"/>
                <a:cs typeface="Lucida Sans Unicode"/>
              </a:rPr>
              <a:t> </a:t>
            </a:r>
            <a:r>
              <a:rPr dirty="0" sz="1600" spc="-20">
                <a:latin typeface="Lucida Sans Unicode"/>
                <a:cs typeface="Lucida Sans Unicode"/>
              </a:rPr>
              <a:t>pueden</a:t>
            </a:r>
            <a:r>
              <a:rPr dirty="0" sz="1600" spc="360">
                <a:latin typeface="Lucida Sans Unicode"/>
                <a:cs typeface="Lucida Sans Unicode"/>
              </a:rPr>
              <a:t> </a:t>
            </a:r>
            <a:r>
              <a:rPr dirty="0" sz="1600" spc="-15">
                <a:latin typeface="Lucida Sans Unicode"/>
                <a:cs typeface="Lucida Sans Unicode"/>
              </a:rPr>
              <a:t>ayudar</a:t>
            </a:r>
            <a:r>
              <a:rPr dirty="0" sz="1600" spc="345">
                <a:latin typeface="Lucida Sans Unicode"/>
                <a:cs typeface="Lucida Sans Unicode"/>
              </a:rPr>
              <a:t> </a:t>
            </a:r>
            <a:r>
              <a:rPr dirty="0" sz="1600" spc="-10">
                <a:latin typeface="Lucida Sans Unicode"/>
                <a:cs typeface="Lucida Sans Unicode"/>
              </a:rPr>
              <a:t>para</a:t>
            </a:r>
            <a:r>
              <a:rPr dirty="0" sz="1600" spc="330">
                <a:latin typeface="Lucida Sans Unicode"/>
                <a:cs typeface="Lucida Sans Unicode"/>
              </a:rPr>
              <a:t> </a:t>
            </a:r>
            <a:r>
              <a:rPr dirty="0" sz="1600" spc="-35">
                <a:latin typeface="Lucida Sans Unicode"/>
                <a:cs typeface="Lucida Sans Unicode"/>
              </a:rPr>
              <a:t>crecer,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49374" y="4297592"/>
            <a:ext cx="4709160" cy="766445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algn="just" marL="12700" marR="5080">
              <a:lnSpc>
                <a:spcPct val="101600"/>
              </a:lnSpc>
              <a:spcBef>
                <a:spcPts val="80"/>
              </a:spcBef>
            </a:pPr>
            <a:r>
              <a:rPr dirty="0" sz="1600" spc="-15">
                <a:latin typeface="Lucida Sans Unicode"/>
                <a:cs typeface="Lucida Sans Unicode"/>
              </a:rPr>
              <a:t>mantenerse </a:t>
            </a:r>
            <a:r>
              <a:rPr dirty="0" sz="1600" spc="-30">
                <a:latin typeface="Lucida Sans Unicode"/>
                <a:cs typeface="Lucida Sans Unicode"/>
              </a:rPr>
              <a:t>conectado </a:t>
            </a:r>
            <a:r>
              <a:rPr dirty="0" sz="1600" spc="-35">
                <a:latin typeface="Lucida Sans Unicode"/>
                <a:cs typeface="Lucida Sans Unicode"/>
              </a:rPr>
              <a:t>con </a:t>
            </a:r>
            <a:r>
              <a:rPr dirty="0" sz="1600" spc="-50">
                <a:latin typeface="Lucida Sans Unicode"/>
                <a:cs typeface="Lucida Sans Unicode"/>
              </a:rPr>
              <a:t>los </a:t>
            </a:r>
            <a:r>
              <a:rPr dirty="0" sz="1600" spc="-45">
                <a:latin typeface="Lucida Sans Unicode"/>
                <a:cs typeface="Lucida Sans Unicode"/>
              </a:rPr>
              <a:t>clientes, </a:t>
            </a:r>
            <a:r>
              <a:rPr dirty="0" sz="1600" spc="-25">
                <a:latin typeface="Lucida Sans Unicode"/>
                <a:cs typeface="Lucida Sans Unicode"/>
              </a:rPr>
              <a:t>contar </a:t>
            </a:r>
            <a:r>
              <a:rPr dirty="0" sz="1600" spc="-20">
                <a:latin typeface="Lucida Sans Unicode"/>
                <a:cs typeface="Lucida Sans Unicode"/>
              </a:rPr>
              <a:t> </a:t>
            </a:r>
            <a:r>
              <a:rPr dirty="0" sz="1600" spc="-45">
                <a:latin typeface="Lucida Sans Unicode"/>
                <a:cs typeface="Lucida Sans Unicode"/>
              </a:rPr>
              <a:t>sus </a:t>
            </a:r>
            <a:r>
              <a:rPr dirty="0" sz="1600" spc="-35">
                <a:latin typeface="Lucida Sans Unicode"/>
                <a:cs typeface="Lucida Sans Unicode"/>
              </a:rPr>
              <a:t>historias y </a:t>
            </a:r>
            <a:r>
              <a:rPr dirty="0" sz="1600" spc="-30">
                <a:latin typeface="Lucida Sans Unicode"/>
                <a:cs typeface="Lucida Sans Unicode"/>
              </a:rPr>
              <a:t>compartir </a:t>
            </a:r>
            <a:r>
              <a:rPr dirty="0" sz="1600" spc="-45">
                <a:latin typeface="Lucida Sans Unicode"/>
                <a:cs typeface="Lucida Sans Unicode"/>
              </a:rPr>
              <a:t>actualizaciones </a:t>
            </a:r>
            <a:r>
              <a:rPr dirty="0" sz="1600" spc="-25">
                <a:latin typeface="Lucida Sans Unicode"/>
                <a:cs typeface="Lucida Sans Unicode"/>
              </a:rPr>
              <a:t>sobre </a:t>
            </a:r>
            <a:r>
              <a:rPr dirty="0" sz="1600" spc="-20">
                <a:latin typeface="Lucida Sans Unicode"/>
                <a:cs typeface="Lucida Sans Unicode"/>
              </a:rPr>
              <a:t> </a:t>
            </a:r>
            <a:r>
              <a:rPr dirty="0" sz="1600" spc="-60">
                <a:latin typeface="Lucida Sans Unicode"/>
                <a:cs typeface="Lucida Sans Unicode"/>
              </a:rPr>
              <a:t>s</a:t>
            </a:r>
            <a:r>
              <a:rPr dirty="0" sz="1600" spc="-20">
                <a:latin typeface="Lucida Sans Unicode"/>
                <a:cs typeface="Lucida Sans Unicode"/>
              </a:rPr>
              <a:t>u</a:t>
            </a:r>
            <a:r>
              <a:rPr dirty="0" sz="1600" spc="-55">
                <a:latin typeface="Lucida Sans Unicode"/>
                <a:cs typeface="Lucida Sans Unicode"/>
              </a:rPr>
              <a:t>s</a:t>
            </a:r>
            <a:r>
              <a:rPr dirty="0" sz="1600" spc="-95">
                <a:latin typeface="Lucida Sans Unicode"/>
                <a:cs typeface="Lucida Sans Unicode"/>
              </a:rPr>
              <a:t> </a:t>
            </a:r>
            <a:r>
              <a:rPr dirty="0" sz="1600" spc="-35">
                <a:latin typeface="Lucida Sans Unicode"/>
                <a:cs typeface="Lucida Sans Unicode"/>
              </a:rPr>
              <a:t>p</a:t>
            </a:r>
            <a:r>
              <a:rPr dirty="0" sz="1600" spc="-10">
                <a:latin typeface="Lucida Sans Unicode"/>
                <a:cs typeface="Lucida Sans Unicode"/>
              </a:rPr>
              <a:t>r</a:t>
            </a:r>
            <a:r>
              <a:rPr dirty="0" sz="1600" spc="-30">
                <a:latin typeface="Lucida Sans Unicode"/>
                <a:cs typeface="Lucida Sans Unicode"/>
              </a:rPr>
              <a:t>o</a:t>
            </a:r>
            <a:r>
              <a:rPr dirty="0" sz="1600" spc="-35">
                <a:latin typeface="Lucida Sans Unicode"/>
                <a:cs typeface="Lucida Sans Unicode"/>
              </a:rPr>
              <a:t>d</a:t>
            </a:r>
            <a:r>
              <a:rPr dirty="0" sz="1600" spc="-20">
                <a:latin typeface="Lucida Sans Unicode"/>
                <a:cs typeface="Lucida Sans Unicode"/>
              </a:rPr>
              <a:t>u</a:t>
            </a:r>
            <a:r>
              <a:rPr dirty="0" sz="1600" spc="-60">
                <a:latin typeface="Lucida Sans Unicode"/>
                <a:cs typeface="Lucida Sans Unicode"/>
              </a:rPr>
              <a:t>c</a:t>
            </a:r>
            <a:r>
              <a:rPr dirty="0" sz="1600" spc="-35">
                <a:latin typeface="Lucida Sans Unicode"/>
                <a:cs typeface="Lucida Sans Unicode"/>
              </a:rPr>
              <a:t>t</a:t>
            </a:r>
            <a:r>
              <a:rPr dirty="0" sz="1600" spc="-30">
                <a:latin typeface="Lucida Sans Unicode"/>
                <a:cs typeface="Lucida Sans Unicode"/>
              </a:rPr>
              <a:t>o</a:t>
            </a:r>
            <a:r>
              <a:rPr dirty="0" sz="1600" spc="-55">
                <a:latin typeface="Lucida Sans Unicode"/>
                <a:cs typeface="Lucida Sans Unicode"/>
              </a:rPr>
              <a:t>s</a:t>
            </a:r>
            <a:r>
              <a:rPr dirty="0" sz="1600" spc="-95">
                <a:latin typeface="Lucida Sans Unicode"/>
                <a:cs typeface="Lucida Sans Unicode"/>
              </a:rPr>
              <a:t> </a:t>
            </a:r>
            <a:r>
              <a:rPr dirty="0" sz="1600" spc="-35">
                <a:latin typeface="Lucida Sans Unicode"/>
                <a:cs typeface="Lucida Sans Unicode"/>
              </a:rPr>
              <a:t>y</a:t>
            </a:r>
            <a:r>
              <a:rPr dirty="0" sz="1600" spc="-95">
                <a:latin typeface="Lucida Sans Unicode"/>
                <a:cs typeface="Lucida Sans Unicode"/>
              </a:rPr>
              <a:t> </a:t>
            </a:r>
            <a:r>
              <a:rPr dirty="0" sz="1600" spc="-60">
                <a:latin typeface="Lucida Sans Unicode"/>
                <a:cs typeface="Lucida Sans Unicode"/>
              </a:rPr>
              <a:t>s</a:t>
            </a:r>
            <a:r>
              <a:rPr dirty="0" sz="1600">
                <a:latin typeface="Lucida Sans Unicode"/>
                <a:cs typeface="Lucida Sans Unicode"/>
              </a:rPr>
              <a:t>e</a:t>
            </a:r>
            <a:r>
              <a:rPr dirty="0" sz="1600" spc="-10">
                <a:latin typeface="Lucida Sans Unicode"/>
                <a:cs typeface="Lucida Sans Unicode"/>
              </a:rPr>
              <a:t>r</a:t>
            </a:r>
            <a:r>
              <a:rPr dirty="0" sz="1600" spc="-35">
                <a:latin typeface="Lucida Sans Unicode"/>
                <a:cs typeface="Lucida Sans Unicode"/>
              </a:rPr>
              <a:t>v</a:t>
            </a:r>
            <a:r>
              <a:rPr dirty="0" sz="1600" spc="-60">
                <a:latin typeface="Lucida Sans Unicode"/>
                <a:cs typeface="Lucida Sans Unicode"/>
              </a:rPr>
              <a:t>i</a:t>
            </a:r>
            <a:r>
              <a:rPr dirty="0" sz="1600" spc="-60">
                <a:latin typeface="Lucida Sans Unicode"/>
                <a:cs typeface="Lucida Sans Unicode"/>
              </a:rPr>
              <a:t>c</a:t>
            </a:r>
            <a:r>
              <a:rPr dirty="0" sz="1600" spc="-60">
                <a:latin typeface="Lucida Sans Unicode"/>
                <a:cs typeface="Lucida Sans Unicode"/>
              </a:rPr>
              <a:t>i</a:t>
            </a:r>
            <a:r>
              <a:rPr dirty="0" sz="1600" spc="-30">
                <a:latin typeface="Lucida Sans Unicode"/>
                <a:cs typeface="Lucida Sans Unicode"/>
              </a:rPr>
              <a:t>o</a:t>
            </a:r>
            <a:r>
              <a:rPr dirty="0" sz="1600" spc="-55">
                <a:latin typeface="Lucida Sans Unicode"/>
                <a:cs typeface="Lucida Sans Unicode"/>
              </a:rPr>
              <a:t>s</a:t>
            </a:r>
            <a:r>
              <a:rPr dirty="0" sz="1600" spc="-95">
                <a:latin typeface="Lucida Sans Unicode"/>
                <a:cs typeface="Lucida Sans Unicode"/>
              </a:rPr>
              <a:t> </a:t>
            </a:r>
            <a:r>
              <a:rPr dirty="0" sz="1600" spc="-60">
                <a:latin typeface="Lucida Sans Unicode"/>
                <a:cs typeface="Lucida Sans Unicode"/>
              </a:rPr>
              <a:t>c</a:t>
            </a:r>
            <a:r>
              <a:rPr dirty="0" sz="1600" spc="-30">
                <a:latin typeface="Lucida Sans Unicode"/>
                <a:cs typeface="Lucida Sans Unicode"/>
              </a:rPr>
              <a:t>o</a:t>
            </a:r>
            <a:r>
              <a:rPr dirty="0" sz="1600" spc="-15">
                <a:latin typeface="Lucida Sans Unicode"/>
                <a:cs typeface="Lucida Sans Unicode"/>
              </a:rPr>
              <a:t>n</a:t>
            </a:r>
            <a:r>
              <a:rPr dirty="0" sz="1600" spc="-95">
                <a:latin typeface="Lucida Sans Unicode"/>
                <a:cs typeface="Lucida Sans Unicode"/>
              </a:rPr>
              <a:t> </a:t>
            </a:r>
            <a:r>
              <a:rPr dirty="0" sz="1600" spc="-60">
                <a:latin typeface="Lucida Sans Unicode"/>
                <a:cs typeface="Lucida Sans Unicode"/>
              </a:rPr>
              <a:t>s</a:t>
            </a:r>
            <a:r>
              <a:rPr dirty="0" sz="1600" spc="-20">
                <a:latin typeface="Lucida Sans Unicode"/>
                <a:cs typeface="Lucida Sans Unicode"/>
              </a:rPr>
              <a:t>u</a:t>
            </a:r>
            <a:r>
              <a:rPr dirty="0" sz="1600" spc="-55">
                <a:latin typeface="Lucida Sans Unicode"/>
                <a:cs typeface="Lucida Sans Unicode"/>
              </a:rPr>
              <a:t>s</a:t>
            </a:r>
            <a:r>
              <a:rPr dirty="0" sz="1600" spc="-95">
                <a:latin typeface="Lucida Sans Unicode"/>
                <a:cs typeface="Lucida Sans Unicode"/>
              </a:rPr>
              <a:t> </a:t>
            </a:r>
            <a:r>
              <a:rPr dirty="0" sz="1600" spc="-60">
                <a:latin typeface="Lucida Sans Unicode"/>
                <a:cs typeface="Lucida Sans Unicode"/>
              </a:rPr>
              <a:t>c</a:t>
            </a:r>
            <a:r>
              <a:rPr dirty="0" sz="1600" spc="-30">
                <a:latin typeface="Lucida Sans Unicode"/>
                <a:cs typeface="Lucida Sans Unicode"/>
              </a:rPr>
              <a:t>o</a:t>
            </a:r>
            <a:r>
              <a:rPr dirty="0" sz="1600" spc="-20">
                <a:latin typeface="Lucida Sans Unicode"/>
                <a:cs typeface="Lucida Sans Unicode"/>
              </a:rPr>
              <a:t>m</a:t>
            </a:r>
            <a:r>
              <a:rPr dirty="0" sz="1600" spc="-20">
                <a:latin typeface="Lucida Sans Unicode"/>
                <a:cs typeface="Lucida Sans Unicode"/>
              </a:rPr>
              <a:t>un</a:t>
            </a:r>
            <a:r>
              <a:rPr dirty="0" sz="1600" spc="-60">
                <a:latin typeface="Lucida Sans Unicode"/>
                <a:cs typeface="Lucida Sans Unicode"/>
              </a:rPr>
              <a:t>i</a:t>
            </a:r>
            <a:r>
              <a:rPr dirty="0" sz="1600" spc="-35">
                <a:latin typeface="Lucida Sans Unicode"/>
                <a:cs typeface="Lucida Sans Unicode"/>
              </a:rPr>
              <a:t>d</a:t>
            </a:r>
            <a:r>
              <a:rPr dirty="0" sz="1600">
                <a:latin typeface="Lucida Sans Unicode"/>
                <a:cs typeface="Lucida Sans Unicode"/>
              </a:rPr>
              <a:t>a</a:t>
            </a:r>
            <a:r>
              <a:rPr dirty="0" sz="1600" spc="-35">
                <a:latin typeface="Lucida Sans Unicode"/>
                <a:cs typeface="Lucida Sans Unicode"/>
              </a:rPr>
              <a:t>d</a:t>
            </a:r>
            <a:r>
              <a:rPr dirty="0" sz="1600">
                <a:latin typeface="Lucida Sans Unicode"/>
                <a:cs typeface="Lucida Sans Unicode"/>
              </a:rPr>
              <a:t>e</a:t>
            </a:r>
            <a:r>
              <a:rPr dirty="0" sz="1600" spc="-60">
                <a:latin typeface="Lucida Sans Unicode"/>
                <a:cs typeface="Lucida Sans Unicode"/>
              </a:rPr>
              <a:t>s</a:t>
            </a:r>
            <a:r>
              <a:rPr dirty="0" sz="1600" spc="-90">
                <a:latin typeface="Lucida Sans Unicode"/>
                <a:cs typeface="Lucida Sans Unicode"/>
              </a:rPr>
              <a:t>.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28668" y="4920817"/>
            <a:ext cx="2996565" cy="38989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160"/>
              </a:spcBef>
            </a:pPr>
            <a:r>
              <a:rPr dirty="0" sz="1200" spc="120">
                <a:solidFill>
                  <a:srgbClr val="1F2125"/>
                </a:solidFill>
                <a:latin typeface="Lucida Sans Unicode"/>
                <a:cs typeface="Lucida Sans Unicode"/>
              </a:rPr>
              <a:t>IDENTIFICA</a:t>
            </a:r>
            <a:r>
              <a:rPr dirty="0" sz="1200" spc="85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140">
                <a:solidFill>
                  <a:srgbClr val="1F2125"/>
                </a:solidFill>
                <a:latin typeface="Lucida Sans Unicode"/>
                <a:cs typeface="Lucida Sans Unicode"/>
              </a:rPr>
              <a:t>EN</a:t>
            </a:r>
            <a:r>
              <a:rPr dirty="0" sz="1200" spc="90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135">
                <a:solidFill>
                  <a:srgbClr val="1F2125"/>
                </a:solidFill>
                <a:latin typeface="Lucida Sans Unicode"/>
                <a:cs typeface="Lucida Sans Unicode"/>
              </a:rPr>
              <a:t>DÓNDE</a:t>
            </a:r>
            <a:r>
              <a:rPr dirty="0" sz="1200" spc="90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120">
                <a:solidFill>
                  <a:srgbClr val="1F2125"/>
                </a:solidFill>
                <a:latin typeface="Lucida Sans Unicode"/>
                <a:cs typeface="Lucida Sans Unicode"/>
              </a:rPr>
              <a:t>ESTÁN</a:t>
            </a:r>
            <a:r>
              <a:rPr dirty="0" sz="1200" spc="90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105">
                <a:solidFill>
                  <a:srgbClr val="1F2125"/>
                </a:solidFill>
                <a:latin typeface="Lucida Sans Unicode"/>
                <a:cs typeface="Lucida Sans Unicode"/>
              </a:rPr>
              <a:t>TUS </a:t>
            </a:r>
            <a:r>
              <a:rPr dirty="0" sz="1200" spc="-365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120">
                <a:solidFill>
                  <a:srgbClr val="1F2125"/>
                </a:solidFill>
                <a:latin typeface="Lucida Sans Unicode"/>
                <a:cs typeface="Lucida Sans Unicode"/>
              </a:rPr>
              <a:t>CLIENTES</a:t>
            </a:r>
            <a:endParaRPr sz="1200">
              <a:latin typeface="Lucida Sans Unicode"/>
              <a:cs typeface="Lucida Sans Unicode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1445269"/>
            <a:ext cx="6991350" cy="3831590"/>
            <a:chOff x="0" y="1445269"/>
            <a:chExt cx="6991350" cy="3831590"/>
          </a:xfrm>
        </p:grpSpPr>
        <p:sp>
          <p:nvSpPr>
            <p:cNvPr id="7" name="object 7"/>
            <p:cNvSpPr/>
            <p:nvPr/>
          </p:nvSpPr>
          <p:spPr>
            <a:xfrm>
              <a:off x="6667499" y="4953000"/>
              <a:ext cx="323850" cy="323850"/>
            </a:xfrm>
            <a:custGeom>
              <a:avLst/>
              <a:gdLst/>
              <a:ahLst/>
              <a:cxnLst/>
              <a:rect l="l" t="t" r="r" b="b"/>
              <a:pathLst>
                <a:path w="323850" h="323850">
                  <a:moveTo>
                    <a:pt x="306293" y="323849"/>
                  </a:moveTo>
                  <a:lnTo>
                    <a:pt x="17556" y="323849"/>
                  </a:lnTo>
                  <a:lnTo>
                    <a:pt x="14974" y="323336"/>
                  </a:lnTo>
                  <a:lnTo>
                    <a:pt x="0" y="306293"/>
                  </a:lnTo>
                  <a:lnTo>
                    <a:pt x="0" y="303609"/>
                  </a:lnTo>
                  <a:lnTo>
                    <a:pt x="31245" y="241754"/>
                  </a:lnTo>
                  <a:lnTo>
                    <a:pt x="66298" y="220541"/>
                  </a:lnTo>
                  <a:lnTo>
                    <a:pt x="110748" y="207102"/>
                  </a:lnTo>
                  <a:lnTo>
                    <a:pt x="161924" y="202406"/>
                  </a:lnTo>
                  <a:lnTo>
                    <a:pt x="213101" y="207102"/>
                  </a:lnTo>
                  <a:lnTo>
                    <a:pt x="257551" y="220541"/>
                  </a:lnTo>
                  <a:lnTo>
                    <a:pt x="292604" y="241754"/>
                  </a:lnTo>
                  <a:lnTo>
                    <a:pt x="315593" y="269767"/>
                  </a:lnTo>
                  <a:lnTo>
                    <a:pt x="323849" y="303609"/>
                  </a:lnTo>
                  <a:lnTo>
                    <a:pt x="323849" y="306293"/>
                  </a:lnTo>
                  <a:lnTo>
                    <a:pt x="306293" y="323849"/>
                  </a:lnTo>
                  <a:close/>
                </a:path>
                <a:path w="323850" h="323850">
                  <a:moveTo>
                    <a:pt x="161924" y="161924"/>
                  </a:moveTo>
                  <a:lnTo>
                    <a:pt x="121364" y="151233"/>
                  </a:lnTo>
                  <a:lnTo>
                    <a:pt x="91653" y="121522"/>
                  </a:lnTo>
                  <a:lnTo>
                    <a:pt x="80962" y="86278"/>
                  </a:lnTo>
                  <a:lnTo>
                    <a:pt x="80962" y="75646"/>
                  </a:lnTo>
                  <a:lnTo>
                    <a:pt x="97560" y="31561"/>
                  </a:lnTo>
                  <a:lnTo>
                    <a:pt x="135853" y="4128"/>
                  </a:lnTo>
                  <a:lnTo>
                    <a:pt x="156608" y="0"/>
                  </a:lnTo>
                  <a:lnTo>
                    <a:pt x="167241" y="0"/>
                  </a:lnTo>
                  <a:lnTo>
                    <a:pt x="211325" y="16598"/>
                  </a:lnTo>
                  <a:lnTo>
                    <a:pt x="238758" y="54890"/>
                  </a:lnTo>
                  <a:lnTo>
                    <a:pt x="242887" y="75646"/>
                  </a:lnTo>
                  <a:lnTo>
                    <a:pt x="242887" y="86278"/>
                  </a:lnTo>
                  <a:lnTo>
                    <a:pt x="226289" y="130362"/>
                  </a:lnTo>
                  <a:lnTo>
                    <a:pt x="187996" y="157796"/>
                  </a:lnTo>
                  <a:lnTo>
                    <a:pt x="161924" y="161924"/>
                  </a:lnTo>
                  <a:close/>
                </a:path>
              </a:pathLst>
            </a:custGeom>
            <a:solidFill>
              <a:srgbClr val="1F21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0" y="1445272"/>
              <a:ext cx="1026160" cy="952500"/>
            </a:xfrm>
            <a:custGeom>
              <a:avLst/>
              <a:gdLst/>
              <a:ahLst/>
              <a:cxnLst/>
              <a:rect l="l" t="t" r="r" b="b"/>
              <a:pathLst>
                <a:path w="1026160" h="952500">
                  <a:moveTo>
                    <a:pt x="1025563" y="476783"/>
                  </a:moveTo>
                  <a:lnTo>
                    <a:pt x="1023340" y="430161"/>
                  </a:lnTo>
                  <a:lnTo>
                    <a:pt x="1016685" y="383984"/>
                  </a:lnTo>
                  <a:lnTo>
                    <a:pt x="1005674" y="338696"/>
                  </a:lnTo>
                  <a:lnTo>
                    <a:pt x="990409" y="294741"/>
                  </a:lnTo>
                  <a:lnTo>
                    <a:pt x="971016" y="252539"/>
                  </a:lnTo>
                  <a:lnTo>
                    <a:pt x="947712" y="212496"/>
                  </a:lnTo>
                  <a:lnTo>
                    <a:pt x="920711" y="174993"/>
                  </a:lnTo>
                  <a:lnTo>
                    <a:pt x="890257" y="140411"/>
                  </a:lnTo>
                  <a:lnTo>
                    <a:pt x="856665" y="109054"/>
                  </a:lnTo>
                  <a:lnTo>
                    <a:pt x="820254" y="81241"/>
                  </a:lnTo>
                  <a:lnTo>
                    <a:pt x="781367" y="57251"/>
                  </a:lnTo>
                  <a:lnTo>
                    <a:pt x="740397" y="37287"/>
                  </a:lnTo>
                  <a:lnTo>
                    <a:pt x="697712" y="21551"/>
                  </a:lnTo>
                  <a:lnTo>
                    <a:pt x="653732" y="10210"/>
                  </a:lnTo>
                  <a:lnTo>
                    <a:pt x="608888" y="3365"/>
                  </a:lnTo>
                  <a:lnTo>
                    <a:pt x="563600" y="1079"/>
                  </a:lnTo>
                  <a:lnTo>
                    <a:pt x="552259" y="1219"/>
                  </a:lnTo>
                  <a:lnTo>
                    <a:pt x="549313" y="1333"/>
                  </a:lnTo>
                  <a:lnTo>
                    <a:pt x="549313" y="0"/>
                  </a:lnTo>
                  <a:lnTo>
                    <a:pt x="0" y="0"/>
                  </a:lnTo>
                  <a:lnTo>
                    <a:pt x="0" y="952500"/>
                  </a:lnTo>
                  <a:lnTo>
                    <a:pt x="549313" y="952500"/>
                  </a:lnTo>
                  <a:lnTo>
                    <a:pt x="549313" y="952258"/>
                  </a:lnTo>
                  <a:lnTo>
                    <a:pt x="552259" y="952360"/>
                  </a:lnTo>
                  <a:lnTo>
                    <a:pt x="563600" y="952500"/>
                  </a:lnTo>
                  <a:lnTo>
                    <a:pt x="574941" y="952360"/>
                  </a:lnTo>
                  <a:lnTo>
                    <a:pt x="586270" y="951928"/>
                  </a:lnTo>
                  <a:lnTo>
                    <a:pt x="631393" y="947356"/>
                  </a:lnTo>
                  <a:lnTo>
                    <a:pt x="675855" y="938250"/>
                  </a:lnTo>
                  <a:lnTo>
                    <a:pt x="719239" y="924699"/>
                  </a:lnTo>
                  <a:lnTo>
                    <a:pt x="761123" y="906830"/>
                  </a:lnTo>
                  <a:lnTo>
                    <a:pt x="801103" y="884821"/>
                  </a:lnTo>
                  <a:lnTo>
                    <a:pt x="838796" y="858888"/>
                  </a:lnTo>
                  <a:lnTo>
                    <a:pt x="873836" y="829271"/>
                  </a:lnTo>
                  <a:lnTo>
                    <a:pt x="905903" y="796264"/>
                  </a:lnTo>
                  <a:lnTo>
                    <a:pt x="934656" y="760171"/>
                  </a:lnTo>
                  <a:lnTo>
                    <a:pt x="959840" y="721360"/>
                  </a:lnTo>
                  <a:lnTo>
                    <a:pt x="981214" y="680186"/>
                  </a:lnTo>
                  <a:lnTo>
                    <a:pt x="998562" y="637057"/>
                  </a:lnTo>
                  <a:lnTo>
                    <a:pt x="1011720" y="592378"/>
                  </a:lnTo>
                  <a:lnTo>
                    <a:pt x="1020572" y="546595"/>
                  </a:lnTo>
                  <a:lnTo>
                    <a:pt x="1025017" y="500126"/>
                  </a:lnTo>
                  <a:lnTo>
                    <a:pt x="1025423" y="488467"/>
                  </a:lnTo>
                  <a:lnTo>
                    <a:pt x="1025563" y="476783"/>
                  </a:lnTo>
                  <a:close/>
                </a:path>
              </a:pathLst>
            </a:custGeom>
            <a:solidFill>
              <a:srgbClr val="4D5BE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55178" y="1644650"/>
            <a:ext cx="3905885" cy="90170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ts val="3435"/>
              </a:lnSpc>
              <a:spcBef>
                <a:spcPts val="125"/>
              </a:spcBef>
              <a:tabLst>
                <a:tab pos="1206500" algn="l"/>
              </a:tabLst>
            </a:pPr>
            <a:r>
              <a:rPr dirty="0" sz="2750" spc="550">
                <a:solidFill>
                  <a:srgbClr val="FFFFFF"/>
                </a:solidFill>
                <a:latin typeface="Microsoft JhengHei UI"/>
                <a:cs typeface="Microsoft JhengHei UI"/>
              </a:rPr>
              <a:t>03</a:t>
            </a:r>
            <a:r>
              <a:rPr dirty="0" sz="2750" spc="550">
                <a:solidFill>
                  <a:srgbClr val="FFFFFF"/>
                </a:solidFill>
                <a:latin typeface="Microsoft JhengHei UI"/>
                <a:cs typeface="Microsoft JhengHei UI"/>
              </a:rPr>
              <a:t>	</a:t>
            </a:r>
            <a:r>
              <a:rPr dirty="0" spc="-200">
                <a:latin typeface="Verdana"/>
                <a:cs typeface="Verdana"/>
              </a:rPr>
              <a:t>3</a:t>
            </a:r>
            <a:r>
              <a:rPr dirty="0" spc="-305">
                <a:latin typeface="Verdana"/>
                <a:cs typeface="Verdana"/>
              </a:rPr>
              <a:t> </a:t>
            </a:r>
            <a:r>
              <a:rPr dirty="0" spc="45">
                <a:latin typeface="Verdana"/>
                <a:cs typeface="Verdana"/>
              </a:rPr>
              <a:t>Billones</a:t>
            </a:r>
            <a:r>
              <a:rPr dirty="0" spc="-305">
                <a:latin typeface="Verdana"/>
                <a:cs typeface="Verdana"/>
              </a:rPr>
              <a:t> </a:t>
            </a:r>
            <a:r>
              <a:rPr dirty="0" spc="20">
                <a:latin typeface="Verdana"/>
                <a:cs typeface="Verdana"/>
              </a:rPr>
              <a:t>de</a:t>
            </a:r>
            <a:endParaRPr sz="2750">
              <a:latin typeface="Verdana"/>
              <a:cs typeface="Verdana"/>
            </a:endParaRPr>
          </a:p>
          <a:p>
            <a:pPr marL="1206500">
              <a:lnSpc>
                <a:spcPts val="3435"/>
              </a:lnSpc>
            </a:pPr>
            <a:r>
              <a:rPr dirty="0" spc="20">
                <a:latin typeface="Verdana"/>
                <a:cs typeface="Verdana"/>
              </a:rPr>
              <a:t>personas</a:t>
            </a: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81775" y="1704975"/>
            <a:ext cx="3895724" cy="260032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5977" y="892175"/>
            <a:ext cx="3623945" cy="53975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>
                <a:latin typeface="Verdana"/>
                <a:cs typeface="Verdana"/>
              </a:rPr>
              <a:t>Canales</a:t>
            </a:r>
            <a:r>
              <a:rPr dirty="0" spc="-305">
                <a:latin typeface="Verdana"/>
                <a:cs typeface="Verdana"/>
              </a:rPr>
              <a:t> </a:t>
            </a:r>
            <a:r>
              <a:rPr dirty="0" spc="30">
                <a:latin typeface="Verdana"/>
                <a:cs typeface="Verdana"/>
              </a:rPr>
              <a:t>digitales</a:t>
            </a:r>
          </a:p>
        </p:txBody>
      </p:sp>
      <p:sp>
        <p:nvSpPr>
          <p:cNvPr id="3" name="object 3"/>
          <p:cNvSpPr/>
          <p:nvPr/>
        </p:nvSpPr>
        <p:spPr>
          <a:xfrm>
            <a:off x="1095362" y="2009787"/>
            <a:ext cx="9391650" cy="3371850"/>
          </a:xfrm>
          <a:custGeom>
            <a:avLst/>
            <a:gdLst/>
            <a:ahLst/>
            <a:cxnLst/>
            <a:rect l="l" t="t" r="r" b="b"/>
            <a:pathLst>
              <a:path w="9391650" h="3371850">
                <a:moveTo>
                  <a:pt x="2228850" y="89166"/>
                </a:moveTo>
                <a:lnTo>
                  <a:pt x="2216264" y="47612"/>
                </a:lnTo>
                <a:lnTo>
                  <a:pt x="2181288" y="12598"/>
                </a:lnTo>
                <a:lnTo>
                  <a:pt x="2139785" y="0"/>
                </a:lnTo>
                <a:lnTo>
                  <a:pt x="95338" y="0"/>
                </a:lnTo>
                <a:lnTo>
                  <a:pt x="89077" y="0"/>
                </a:lnTo>
                <a:lnTo>
                  <a:pt x="47574" y="12598"/>
                </a:lnTo>
                <a:lnTo>
                  <a:pt x="12598" y="47612"/>
                </a:lnTo>
                <a:lnTo>
                  <a:pt x="0" y="89166"/>
                </a:lnTo>
                <a:lnTo>
                  <a:pt x="0" y="3282670"/>
                </a:lnTo>
                <a:lnTo>
                  <a:pt x="12598" y="3324225"/>
                </a:lnTo>
                <a:lnTo>
                  <a:pt x="47574" y="3359239"/>
                </a:lnTo>
                <a:lnTo>
                  <a:pt x="89077" y="3371837"/>
                </a:lnTo>
                <a:lnTo>
                  <a:pt x="2139785" y="3371837"/>
                </a:lnTo>
                <a:lnTo>
                  <a:pt x="2181288" y="3359239"/>
                </a:lnTo>
                <a:lnTo>
                  <a:pt x="2216264" y="3324225"/>
                </a:lnTo>
                <a:lnTo>
                  <a:pt x="2228850" y="3282670"/>
                </a:lnTo>
                <a:lnTo>
                  <a:pt x="2228850" y="89166"/>
                </a:lnTo>
                <a:close/>
              </a:path>
              <a:path w="9391650" h="3371850">
                <a:moveTo>
                  <a:pt x="4619625" y="89166"/>
                </a:moveTo>
                <a:lnTo>
                  <a:pt x="4607039" y="47612"/>
                </a:lnTo>
                <a:lnTo>
                  <a:pt x="4572063" y="12598"/>
                </a:lnTo>
                <a:lnTo>
                  <a:pt x="4530560" y="0"/>
                </a:lnTo>
                <a:lnTo>
                  <a:pt x="2486114" y="0"/>
                </a:lnTo>
                <a:lnTo>
                  <a:pt x="2479852" y="0"/>
                </a:lnTo>
                <a:lnTo>
                  <a:pt x="2438349" y="12598"/>
                </a:lnTo>
                <a:lnTo>
                  <a:pt x="2403373" y="47612"/>
                </a:lnTo>
                <a:lnTo>
                  <a:pt x="2390775" y="89166"/>
                </a:lnTo>
                <a:lnTo>
                  <a:pt x="2390775" y="3282670"/>
                </a:lnTo>
                <a:lnTo>
                  <a:pt x="2403373" y="3324225"/>
                </a:lnTo>
                <a:lnTo>
                  <a:pt x="2438349" y="3359239"/>
                </a:lnTo>
                <a:lnTo>
                  <a:pt x="2479852" y="3371837"/>
                </a:lnTo>
                <a:lnTo>
                  <a:pt x="4530560" y="3371837"/>
                </a:lnTo>
                <a:lnTo>
                  <a:pt x="4572063" y="3359239"/>
                </a:lnTo>
                <a:lnTo>
                  <a:pt x="4607039" y="3324225"/>
                </a:lnTo>
                <a:lnTo>
                  <a:pt x="4619625" y="3282670"/>
                </a:lnTo>
                <a:lnTo>
                  <a:pt x="4619625" y="89166"/>
                </a:lnTo>
                <a:close/>
              </a:path>
              <a:path w="9391650" h="3371850">
                <a:moveTo>
                  <a:pt x="7000875" y="98463"/>
                </a:moveTo>
                <a:lnTo>
                  <a:pt x="6988289" y="57023"/>
                </a:lnTo>
                <a:lnTo>
                  <a:pt x="6953313" y="22085"/>
                </a:lnTo>
                <a:lnTo>
                  <a:pt x="6911810" y="9525"/>
                </a:lnTo>
                <a:lnTo>
                  <a:pt x="4867351" y="9525"/>
                </a:lnTo>
                <a:lnTo>
                  <a:pt x="4861103" y="9525"/>
                </a:lnTo>
                <a:lnTo>
                  <a:pt x="4819599" y="22085"/>
                </a:lnTo>
                <a:lnTo>
                  <a:pt x="4784623" y="57023"/>
                </a:lnTo>
                <a:lnTo>
                  <a:pt x="4772025" y="98463"/>
                </a:lnTo>
                <a:lnTo>
                  <a:pt x="4772025" y="3273374"/>
                </a:lnTo>
                <a:lnTo>
                  <a:pt x="4784623" y="3314814"/>
                </a:lnTo>
                <a:lnTo>
                  <a:pt x="4819599" y="3349752"/>
                </a:lnTo>
                <a:lnTo>
                  <a:pt x="4861103" y="3362312"/>
                </a:lnTo>
                <a:lnTo>
                  <a:pt x="6911810" y="3362312"/>
                </a:lnTo>
                <a:lnTo>
                  <a:pt x="6953313" y="3349752"/>
                </a:lnTo>
                <a:lnTo>
                  <a:pt x="6988289" y="3314814"/>
                </a:lnTo>
                <a:lnTo>
                  <a:pt x="7000875" y="3273374"/>
                </a:lnTo>
                <a:lnTo>
                  <a:pt x="7000875" y="98463"/>
                </a:lnTo>
                <a:close/>
              </a:path>
              <a:path w="9391650" h="3371850">
                <a:moveTo>
                  <a:pt x="9391650" y="98488"/>
                </a:moveTo>
                <a:lnTo>
                  <a:pt x="9379064" y="57035"/>
                </a:lnTo>
                <a:lnTo>
                  <a:pt x="9344088" y="22098"/>
                </a:lnTo>
                <a:lnTo>
                  <a:pt x="9302585" y="9525"/>
                </a:lnTo>
                <a:lnTo>
                  <a:pt x="7258126" y="9525"/>
                </a:lnTo>
                <a:lnTo>
                  <a:pt x="7251878" y="9525"/>
                </a:lnTo>
                <a:lnTo>
                  <a:pt x="7210374" y="22098"/>
                </a:lnTo>
                <a:lnTo>
                  <a:pt x="7175398" y="57035"/>
                </a:lnTo>
                <a:lnTo>
                  <a:pt x="7162800" y="98488"/>
                </a:lnTo>
                <a:lnTo>
                  <a:pt x="7162800" y="3263823"/>
                </a:lnTo>
                <a:lnTo>
                  <a:pt x="7175398" y="3305276"/>
                </a:lnTo>
                <a:lnTo>
                  <a:pt x="7210374" y="3340214"/>
                </a:lnTo>
                <a:lnTo>
                  <a:pt x="7251878" y="3352787"/>
                </a:lnTo>
                <a:lnTo>
                  <a:pt x="9302585" y="3352787"/>
                </a:lnTo>
                <a:lnTo>
                  <a:pt x="9344088" y="3340214"/>
                </a:lnTo>
                <a:lnTo>
                  <a:pt x="9379064" y="3305276"/>
                </a:lnTo>
                <a:lnTo>
                  <a:pt x="9391650" y="3263823"/>
                </a:lnTo>
                <a:lnTo>
                  <a:pt x="9391650" y="984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292820" y="3416300"/>
            <a:ext cx="1021080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 spc="30">
                <a:solidFill>
                  <a:srgbClr val="1F2125"/>
                </a:solidFill>
                <a:latin typeface="Lucida Sans Unicode"/>
                <a:cs typeface="Lucida Sans Unicode"/>
              </a:rPr>
              <a:t>Facebook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4451" y="3911600"/>
            <a:ext cx="19316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40740" algn="l"/>
                <a:tab pos="1447800" algn="l"/>
                <a:tab pos="1739264" algn="l"/>
              </a:tabLst>
            </a:pPr>
            <a:r>
              <a:rPr dirty="0" sz="1200" spc="-80">
                <a:latin typeface="Tahoma"/>
                <a:cs typeface="Tahoma"/>
              </a:rPr>
              <a:t>F</a:t>
            </a:r>
            <a:r>
              <a:rPr dirty="0" sz="1200" spc="-30">
                <a:latin typeface="Tahoma"/>
                <a:cs typeface="Tahoma"/>
              </a:rPr>
              <a:t>a</a:t>
            </a:r>
            <a:r>
              <a:rPr dirty="0" sz="1200" spc="-40">
                <a:latin typeface="Tahoma"/>
                <a:cs typeface="Tahoma"/>
              </a:rPr>
              <a:t>c</a:t>
            </a:r>
            <a:r>
              <a:rPr dirty="0" sz="1200" spc="-40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b</a:t>
            </a:r>
            <a:r>
              <a:rPr dirty="0" sz="1200" spc="-5">
                <a:latin typeface="Tahoma"/>
                <a:cs typeface="Tahoma"/>
              </a:rPr>
              <a:t>oo</a:t>
            </a:r>
            <a:r>
              <a:rPr dirty="0" sz="1200" spc="-5">
                <a:latin typeface="Tahoma"/>
                <a:cs typeface="Tahoma"/>
              </a:rPr>
              <a:t>k</a:t>
            </a:r>
            <a:r>
              <a:rPr dirty="0" sz="1200">
                <a:latin typeface="Tahoma"/>
                <a:cs typeface="Tahoma"/>
              </a:rPr>
              <a:t>	</a:t>
            </a:r>
            <a:r>
              <a:rPr dirty="0" sz="1200" spc="-30">
                <a:latin typeface="Tahoma"/>
                <a:cs typeface="Tahoma"/>
              </a:rPr>
              <a:t>a</a:t>
            </a:r>
            <a:r>
              <a:rPr dirty="0" sz="1200" spc="-40">
                <a:latin typeface="Tahoma"/>
                <a:cs typeface="Tahoma"/>
              </a:rPr>
              <a:t>y</a:t>
            </a:r>
            <a:r>
              <a:rPr dirty="0" sz="1200" spc="-20">
                <a:latin typeface="Tahoma"/>
                <a:cs typeface="Tahoma"/>
              </a:rPr>
              <a:t>u</a:t>
            </a:r>
            <a:r>
              <a:rPr dirty="0" sz="1200">
                <a:latin typeface="Tahoma"/>
                <a:cs typeface="Tahoma"/>
              </a:rPr>
              <a:t>d</a:t>
            </a:r>
            <a:r>
              <a:rPr dirty="0" sz="1200" spc="-3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	</a:t>
            </a:r>
            <a:r>
              <a:rPr dirty="0" sz="1200" spc="-3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	</a:t>
            </a:r>
            <a:r>
              <a:rPr dirty="0" sz="1200" spc="30">
                <a:latin typeface="Tahoma"/>
                <a:cs typeface="Tahoma"/>
              </a:rPr>
              <a:t>l</a:t>
            </a:r>
            <a:r>
              <a:rPr dirty="0" sz="1200" spc="-30">
                <a:latin typeface="Tahoma"/>
                <a:cs typeface="Tahoma"/>
              </a:rPr>
              <a:t>a</a:t>
            </a:r>
            <a:r>
              <a:rPr dirty="0" sz="1200" spc="-35">
                <a:latin typeface="Tahoma"/>
                <a:cs typeface="Tahoma"/>
              </a:rPr>
              <a:t>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44451" y="4083050"/>
            <a:ext cx="19316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30">
                <a:latin typeface="Tahoma"/>
                <a:cs typeface="Tahoma"/>
              </a:rPr>
              <a:t>empresas</a:t>
            </a:r>
            <a:r>
              <a:rPr dirty="0" sz="1200" spc="-110">
                <a:latin typeface="Tahoma"/>
                <a:cs typeface="Tahoma"/>
              </a:rPr>
              <a:t> </a:t>
            </a:r>
            <a:r>
              <a:rPr dirty="0" sz="1200" spc="-30">
                <a:latin typeface="Tahoma"/>
                <a:cs typeface="Tahoma"/>
              </a:rPr>
              <a:t>a</a:t>
            </a:r>
            <a:r>
              <a:rPr dirty="0" sz="1200" spc="-110">
                <a:latin typeface="Tahoma"/>
                <a:cs typeface="Tahoma"/>
              </a:rPr>
              <a:t> </a:t>
            </a:r>
            <a:r>
              <a:rPr dirty="0" sz="1200" spc="-30">
                <a:latin typeface="Tahoma"/>
                <a:cs typeface="Tahoma"/>
              </a:rPr>
              <a:t>hacer</a:t>
            </a:r>
            <a:r>
              <a:rPr dirty="0" sz="1200" spc="-105">
                <a:latin typeface="Tahoma"/>
                <a:cs typeface="Tahoma"/>
              </a:rPr>
              <a:t> </a:t>
            </a:r>
            <a:r>
              <a:rPr dirty="0" sz="1200" spc="-30">
                <a:latin typeface="Tahoma"/>
                <a:cs typeface="Tahoma"/>
              </a:rPr>
              <a:t>conexiones,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44451" y="4254500"/>
            <a:ext cx="1934845" cy="722630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algn="just" marL="12700" marR="5080">
              <a:lnSpc>
                <a:spcPts val="1350"/>
              </a:lnSpc>
              <a:spcBef>
                <a:spcPts val="219"/>
              </a:spcBef>
            </a:pPr>
            <a:r>
              <a:rPr dirty="0" sz="1200" spc="-20">
                <a:latin typeface="Tahoma"/>
                <a:cs typeface="Tahoma"/>
              </a:rPr>
              <a:t>lograr </a:t>
            </a:r>
            <a:r>
              <a:rPr dirty="0" sz="1200" spc="-30">
                <a:latin typeface="Tahoma"/>
                <a:cs typeface="Tahoma"/>
              </a:rPr>
              <a:t>sus </a:t>
            </a:r>
            <a:r>
              <a:rPr dirty="0" sz="1200" spc="-20">
                <a:latin typeface="Tahoma"/>
                <a:cs typeface="Tahoma"/>
              </a:rPr>
              <a:t>objetivos </a:t>
            </a:r>
            <a:r>
              <a:rPr dirty="0" sz="1200" spc="-40">
                <a:latin typeface="Tahoma"/>
                <a:cs typeface="Tahoma"/>
              </a:rPr>
              <a:t>y </a:t>
            </a:r>
            <a:r>
              <a:rPr dirty="0" sz="1200" spc="-20">
                <a:latin typeface="Tahoma"/>
                <a:cs typeface="Tahoma"/>
              </a:rPr>
              <a:t>contar 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30">
                <a:latin typeface="Tahoma"/>
                <a:cs typeface="Tahoma"/>
              </a:rPr>
              <a:t>sus </a:t>
            </a:r>
            <a:r>
              <a:rPr dirty="0" sz="1200" spc="-15">
                <a:latin typeface="Tahoma"/>
                <a:cs typeface="Tahoma"/>
              </a:rPr>
              <a:t>historias </a:t>
            </a:r>
            <a:r>
              <a:rPr dirty="0" sz="1200" spc="-25">
                <a:latin typeface="Tahoma"/>
                <a:cs typeface="Tahoma"/>
              </a:rPr>
              <a:t>en </a:t>
            </a:r>
            <a:r>
              <a:rPr dirty="0" sz="1200" spc="-10">
                <a:latin typeface="Tahoma"/>
                <a:cs typeface="Tahoma"/>
              </a:rPr>
              <a:t>dispositivos 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 spc="-20">
                <a:latin typeface="Tahoma"/>
                <a:cs typeface="Tahoma"/>
              </a:rPr>
              <a:t>con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25">
                <a:latin typeface="Tahoma"/>
                <a:cs typeface="Tahoma"/>
              </a:rPr>
              <a:t>páginas</a:t>
            </a:r>
            <a:r>
              <a:rPr dirty="0" sz="1200" spc="-20">
                <a:latin typeface="Tahoma"/>
                <a:cs typeface="Tahoma"/>
              </a:rPr>
              <a:t> de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 spc="-30">
                <a:latin typeface="Tahoma"/>
                <a:cs typeface="Tahoma"/>
              </a:rPr>
              <a:t>Facebook, 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</a:t>
            </a:r>
            <a:r>
              <a:rPr dirty="0" sz="1200" spc="-20">
                <a:latin typeface="Tahoma"/>
                <a:cs typeface="Tahoma"/>
              </a:rPr>
              <a:t>u</a:t>
            </a:r>
            <a:r>
              <a:rPr dirty="0" sz="1200">
                <a:latin typeface="Tahoma"/>
                <a:cs typeface="Tahoma"/>
              </a:rPr>
              <a:t>b</a:t>
            </a:r>
            <a:r>
              <a:rPr dirty="0" sz="1200" spc="30">
                <a:latin typeface="Tahoma"/>
                <a:cs typeface="Tahoma"/>
              </a:rPr>
              <a:t>l</a:t>
            </a:r>
            <a:r>
              <a:rPr dirty="0" sz="1200" spc="20">
                <a:latin typeface="Tahoma"/>
                <a:cs typeface="Tahoma"/>
              </a:rPr>
              <a:t>i</a:t>
            </a:r>
            <a:r>
              <a:rPr dirty="0" sz="1200" spc="-25">
                <a:latin typeface="Tahoma"/>
                <a:cs typeface="Tahoma"/>
              </a:rPr>
              <a:t>c</a:t>
            </a:r>
            <a:r>
              <a:rPr dirty="0" sz="1200" spc="-30">
                <a:latin typeface="Tahoma"/>
                <a:cs typeface="Tahoma"/>
              </a:rPr>
              <a:t>a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2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15">
                <a:latin typeface="Tahoma"/>
                <a:cs typeface="Tahoma"/>
              </a:rPr>
              <a:t>n</a:t>
            </a:r>
            <a:r>
              <a:rPr dirty="0" sz="1200" spc="-40">
                <a:latin typeface="Tahoma"/>
                <a:cs typeface="Tahoma"/>
              </a:rPr>
              <a:t>e</a:t>
            </a:r>
            <a:r>
              <a:rPr dirty="0" sz="1200" spc="-35">
                <a:latin typeface="Tahoma"/>
                <a:cs typeface="Tahoma"/>
              </a:rPr>
              <a:t>s</a:t>
            </a:r>
            <a:r>
              <a:rPr dirty="0" sz="1200" spc="-135">
                <a:latin typeface="Tahoma"/>
                <a:cs typeface="Tahoma"/>
              </a:rPr>
              <a:t> </a:t>
            </a:r>
            <a:r>
              <a:rPr dirty="0" sz="1200" spc="-40">
                <a:latin typeface="Tahoma"/>
                <a:cs typeface="Tahoma"/>
              </a:rPr>
              <a:t>y</a:t>
            </a:r>
            <a:r>
              <a:rPr dirty="0" sz="1200" spc="-135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m</a:t>
            </a:r>
            <a:r>
              <a:rPr dirty="0" sz="1200" spc="-30">
                <a:latin typeface="Tahoma"/>
                <a:cs typeface="Tahoma"/>
              </a:rPr>
              <a:t>á</a:t>
            </a:r>
            <a:r>
              <a:rPr dirty="0" sz="1200" spc="-35">
                <a:latin typeface="Tahoma"/>
                <a:cs typeface="Tahoma"/>
              </a:rPr>
              <a:t>s</a:t>
            </a:r>
            <a:r>
              <a:rPr dirty="0" sz="1200" spc="-65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68117" y="3406775"/>
            <a:ext cx="1154430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 spc="30">
                <a:solidFill>
                  <a:srgbClr val="1F2125"/>
                </a:solidFill>
                <a:latin typeface="Lucida Sans Unicode"/>
                <a:cs typeface="Lucida Sans Unicode"/>
              </a:rPr>
              <a:t>Messenger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68117" y="3911600"/>
            <a:ext cx="1879600" cy="551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395"/>
              </a:lnSpc>
              <a:spcBef>
                <a:spcPts val="100"/>
              </a:spcBef>
            </a:pPr>
            <a:r>
              <a:rPr dirty="0" sz="1200" spc="-15">
                <a:latin typeface="Tahoma"/>
                <a:cs typeface="Tahoma"/>
              </a:rPr>
              <a:t>P</a:t>
            </a:r>
            <a:r>
              <a:rPr dirty="0" sz="1200" spc="-40">
                <a:latin typeface="Tahoma"/>
                <a:cs typeface="Tahoma"/>
              </a:rPr>
              <a:t>e</a:t>
            </a:r>
            <a:r>
              <a:rPr dirty="0" sz="1200" spc="-20">
                <a:latin typeface="Tahoma"/>
                <a:cs typeface="Tahoma"/>
              </a:rPr>
              <a:t>r</a:t>
            </a:r>
            <a:r>
              <a:rPr dirty="0" sz="1200" spc="-15">
                <a:latin typeface="Tahoma"/>
                <a:cs typeface="Tahoma"/>
              </a:rPr>
              <a:t>m</a:t>
            </a:r>
            <a:r>
              <a:rPr dirty="0" sz="1200" spc="20">
                <a:latin typeface="Tahoma"/>
                <a:cs typeface="Tahoma"/>
              </a:rPr>
              <a:t>i</a:t>
            </a:r>
            <a:r>
              <a:rPr dirty="0" sz="1200" spc="-20">
                <a:latin typeface="Tahoma"/>
                <a:cs typeface="Tahoma"/>
              </a:rPr>
              <a:t>t</a:t>
            </a:r>
            <a:r>
              <a:rPr dirty="0" sz="1200" spc="-40">
                <a:latin typeface="Tahoma"/>
                <a:cs typeface="Tahoma"/>
              </a:rPr>
              <a:t>e</a:t>
            </a:r>
            <a:r>
              <a:rPr dirty="0" sz="1200" spc="-135">
                <a:latin typeface="Tahoma"/>
                <a:cs typeface="Tahoma"/>
              </a:rPr>
              <a:t> </a:t>
            </a:r>
            <a:r>
              <a:rPr dirty="0" sz="1200" spc="-30">
                <a:latin typeface="Tahoma"/>
                <a:cs typeface="Tahoma"/>
              </a:rPr>
              <a:t>a</a:t>
            </a:r>
            <a:r>
              <a:rPr dirty="0" sz="1200" spc="-135">
                <a:latin typeface="Tahoma"/>
                <a:cs typeface="Tahoma"/>
              </a:rPr>
              <a:t> </a:t>
            </a:r>
            <a:r>
              <a:rPr dirty="0" sz="1200" spc="30">
                <a:latin typeface="Tahoma"/>
                <a:cs typeface="Tahoma"/>
              </a:rPr>
              <a:t>l</a:t>
            </a:r>
            <a:r>
              <a:rPr dirty="0" sz="1200" spc="-30">
                <a:latin typeface="Tahoma"/>
                <a:cs typeface="Tahoma"/>
              </a:rPr>
              <a:t>a</a:t>
            </a:r>
            <a:r>
              <a:rPr dirty="0" sz="1200" spc="-35">
                <a:latin typeface="Tahoma"/>
                <a:cs typeface="Tahoma"/>
              </a:rPr>
              <a:t>s</a:t>
            </a:r>
            <a:r>
              <a:rPr dirty="0" sz="1200" spc="-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</a:t>
            </a:r>
            <a:r>
              <a:rPr dirty="0" sz="1200" spc="-40">
                <a:latin typeface="Tahoma"/>
                <a:cs typeface="Tahoma"/>
              </a:rPr>
              <a:t>e</a:t>
            </a:r>
            <a:r>
              <a:rPr dirty="0" sz="1200" spc="-25">
                <a:latin typeface="Tahoma"/>
                <a:cs typeface="Tahoma"/>
              </a:rPr>
              <a:t>r</a:t>
            </a:r>
            <a:r>
              <a:rPr dirty="0" sz="1200" spc="-35">
                <a:latin typeface="Tahoma"/>
                <a:cs typeface="Tahoma"/>
              </a:rPr>
              <a:t>s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15">
                <a:latin typeface="Tahoma"/>
                <a:cs typeface="Tahoma"/>
              </a:rPr>
              <a:t>n</a:t>
            </a:r>
            <a:r>
              <a:rPr dirty="0" sz="1200" spc="-30">
                <a:latin typeface="Tahoma"/>
                <a:cs typeface="Tahoma"/>
              </a:rPr>
              <a:t>a</a:t>
            </a:r>
            <a:r>
              <a:rPr dirty="0" sz="1200" spc="-35">
                <a:latin typeface="Tahoma"/>
                <a:cs typeface="Tahoma"/>
              </a:rPr>
              <a:t>s</a:t>
            </a:r>
            <a:endParaRPr sz="1200">
              <a:latin typeface="Tahoma"/>
              <a:cs typeface="Tahoma"/>
            </a:endParaRPr>
          </a:p>
          <a:p>
            <a:pPr marL="12700" marR="5080">
              <a:lnSpc>
                <a:spcPts val="1350"/>
              </a:lnSpc>
              <a:spcBef>
                <a:spcPts val="75"/>
              </a:spcBef>
            </a:pPr>
            <a:r>
              <a:rPr dirty="0" sz="1200" spc="-40">
                <a:latin typeface="Tahoma"/>
                <a:cs typeface="Tahoma"/>
              </a:rPr>
              <a:t>y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30">
                <a:latin typeface="Tahoma"/>
                <a:cs typeface="Tahoma"/>
              </a:rPr>
              <a:t>empresas</a:t>
            </a:r>
            <a:r>
              <a:rPr dirty="0" sz="1200" spc="95">
                <a:latin typeface="Tahoma"/>
                <a:cs typeface="Tahoma"/>
              </a:rPr>
              <a:t> </a:t>
            </a:r>
            <a:r>
              <a:rPr dirty="0" sz="1200" spc="-30">
                <a:latin typeface="Tahoma"/>
                <a:cs typeface="Tahoma"/>
              </a:rPr>
              <a:t>para</a:t>
            </a:r>
            <a:r>
              <a:rPr dirty="0" sz="1200" spc="100">
                <a:latin typeface="Tahoma"/>
                <a:cs typeface="Tahoma"/>
              </a:rPr>
              <a:t> </a:t>
            </a:r>
            <a:r>
              <a:rPr dirty="0" sz="1200" spc="-25">
                <a:latin typeface="Tahoma"/>
                <a:cs typeface="Tahoma"/>
              </a:rPr>
              <a:t>conectarse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4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15">
                <a:latin typeface="Tahoma"/>
                <a:cs typeface="Tahoma"/>
              </a:rPr>
              <a:t>n</a:t>
            </a:r>
            <a:r>
              <a:rPr dirty="0" sz="1200" spc="-45">
                <a:latin typeface="Tahoma"/>
                <a:cs typeface="Tahoma"/>
              </a:rPr>
              <a:t>v</a:t>
            </a:r>
            <a:r>
              <a:rPr dirty="0" sz="1200" spc="-40">
                <a:latin typeface="Tahoma"/>
                <a:cs typeface="Tahoma"/>
              </a:rPr>
              <a:t>e</a:t>
            </a:r>
            <a:r>
              <a:rPr dirty="0" sz="1200" spc="-15">
                <a:latin typeface="Tahoma"/>
                <a:cs typeface="Tahoma"/>
              </a:rPr>
              <a:t>n</a:t>
            </a:r>
            <a:r>
              <a:rPr dirty="0" sz="1200" spc="20">
                <a:latin typeface="Tahoma"/>
                <a:cs typeface="Tahoma"/>
              </a:rPr>
              <a:t>i</a:t>
            </a:r>
            <a:r>
              <a:rPr dirty="0" sz="1200" spc="-40">
                <a:latin typeface="Tahoma"/>
                <a:cs typeface="Tahoma"/>
              </a:rPr>
              <a:t>e</a:t>
            </a:r>
            <a:r>
              <a:rPr dirty="0" sz="1200" spc="-15">
                <a:latin typeface="Tahoma"/>
                <a:cs typeface="Tahoma"/>
              </a:rPr>
              <a:t>n</a:t>
            </a:r>
            <a:r>
              <a:rPr dirty="0" sz="1200" spc="-20">
                <a:latin typeface="Tahoma"/>
                <a:cs typeface="Tahoma"/>
              </a:rPr>
              <a:t>t</a:t>
            </a:r>
            <a:r>
              <a:rPr dirty="0" sz="1200" spc="-40">
                <a:latin typeface="Tahoma"/>
                <a:cs typeface="Tahoma"/>
              </a:rPr>
              <a:t>e</a:t>
            </a:r>
            <a:r>
              <a:rPr dirty="0" sz="1200" spc="-15">
                <a:latin typeface="Tahoma"/>
                <a:cs typeface="Tahoma"/>
              </a:rPr>
              <a:t>m</a:t>
            </a:r>
            <a:r>
              <a:rPr dirty="0" sz="1200" spc="-40">
                <a:latin typeface="Tahoma"/>
                <a:cs typeface="Tahoma"/>
              </a:rPr>
              <a:t>e</a:t>
            </a:r>
            <a:r>
              <a:rPr dirty="0" sz="1200" spc="-15">
                <a:latin typeface="Tahoma"/>
                <a:cs typeface="Tahoma"/>
              </a:rPr>
              <a:t>n</a:t>
            </a:r>
            <a:r>
              <a:rPr dirty="0" sz="1200" spc="-20">
                <a:latin typeface="Tahoma"/>
                <a:cs typeface="Tahoma"/>
              </a:rPr>
              <a:t>t</a:t>
            </a:r>
            <a:r>
              <a:rPr dirty="0" sz="1200" spc="-40">
                <a:latin typeface="Tahoma"/>
                <a:cs typeface="Tahoma"/>
              </a:rPr>
              <a:t>e</a:t>
            </a:r>
            <a:r>
              <a:rPr dirty="0" sz="1200" spc="-135">
                <a:latin typeface="Tahoma"/>
                <a:cs typeface="Tahoma"/>
              </a:rPr>
              <a:t> </a:t>
            </a:r>
            <a:r>
              <a:rPr dirty="0" sz="1200" spc="-40">
                <a:latin typeface="Tahoma"/>
                <a:cs typeface="Tahoma"/>
              </a:rPr>
              <a:t>e</a:t>
            </a:r>
            <a:r>
              <a:rPr dirty="0" sz="1200" spc="-15">
                <a:latin typeface="Tahoma"/>
                <a:cs typeface="Tahoma"/>
              </a:rPr>
              <a:t>n</a:t>
            </a:r>
            <a:r>
              <a:rPr dirty="0" sz="1200">
                <a:latin typeface="Tahoma"/>
                <a:cs typeface="Tahoma"/>
              </a:rPr>
              <a:t>t</a:t>
            </a:r>
            <a:r>
              <a:rPr dirty="0" sz="1200" spc="-35">
                <a:latin typeface="Tahoma"/>
                <a:cs typeface="Tahoma"/>
              </a:rPr>
              <a:t>r</a:t>
            </a:r>
            <a:r>
              <a:rPr dirty="0" sz="1200" spc="-40">
                <a:latin typeface="Tahoma"/>
                <a:cs typeface="Tahoma"/>
              </a:rPr>
              <a:t>e</a:t>
            </a:r>
            <a:r>
              <a:rPr dirty="0" sz="1200" spc="-135">
                <a:latin typeface="Tahoma"/>
                <a:cs typeface="Tahoma"/>
              </a:rPr>
              <a:t> </a:t>
            </a:r>
            <a:r>
              <a:rPr dirty="0" sz="1200" spc="-35">
                <a:latin typeface="Tahoma"/>
                <a:cs typeface="Tahoma"/>
              </a:rPr>
              <a:t>s</a:t>
            </a:r>
            <a:r>
              <a:rPr dirty="0" sz="1200" spc="20">
                <a:latin typeface="Tahoma"/>
                <a:cs typeface="Tahoma"/>
              </a:rPr>
              <a:t>í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53682" y="3425825"/>
            <a:ext cx="1100455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 spc="45">
                <a:solidFill>
                  <a:srgbClr val="1F2125"/>
                </a:solidFill>
                <a:latin typeface="Lucida Sans Unicode"/>
                <a:cs typeface="Lucida Sans Unicode"/>
              </a:rPr>
              <a:t>Instagram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63790" y="3911600"/>
            <a:ext cx="2039620" cy="894080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algn="just" marL="12700" marR="5080">
              <a:lnSpc>
                <a:spcPts val="1350"/>
              </a:lnSpc>
              <a:spcBef>
                <a:spcPts val="219"/>
              </a:spcBef>
            </a:pPr>
            <a:r>
              <a:rPr dirty="0" sz="1200" spc="-20">
                <a:latin typeface="Tahoma"/>
                <a:cs typeface="Tahoma"/>
              </a:rPr>
              <a:t>Una </a:t>
            </a:r>
            <a:r>
              <a:rPr dirty="0" sz="1200" spc="-5">
                <a:latin typeface="Tahoma"/>
                <a:cs typeface="Tahoma"/>
              </a:rPr>
              <a:t>aplicación </a:t>
            </a:r>
            <a:r>
              <a:rPr dirty="0" sz="1200" spc="-30">
                <a:latin typeface="Tahoma"/>
                <a:cs typeface="Tahoma"/>
              </a:rPr>
              <a:t>para </a:t>
            </a:r>
            <a:r>
              <a:rPr dirty="0" sz="1200" spc="-15">
                <a:latin typeface="Tahoma"/>
                <a:cs typeface="Tahoma"/>
              </a:rPr>
              <a:t>compartir 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50">
                <a:latin typeface="Tahoma"/>
                <a:cs typeface="Tahoma"/>
              </a:rPr>
              <a:t>f</a:t>
            </a:r>
            <a:r>
              <a:rPr dirty="0" sz="1200" spc="-30">
                <a:latin typeface="Tahoma"/>
                <a:cs typeface="Tahoma"/>
              </a:rPr>
              <a:t>o</a:t>
            </a:r>
            <a:r>
              <a:rPr dirty="0" sz="1200" spc="-2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35">
                <a:latin typeface="Tahoma"/>
                <a:cs typeface="Tahoma"/>
              </a:rPr>
              <a:t>s</a:t>
            </a:r>
            <a:r>
              <a:rPr dirty="0" sz="1200" spc="-110">
                <a:latin typeface="Tahoma"/>
                <a:cs typeface="Tahoma"/>
              </a:rPr>
              <a:t> </a:t>
            </a:r>
            <a:r>
              <a:rPr dirty="0" sz="1200" spc="-40">
                <a:latin typeface="Tahoma"/>
                <a:cs typeface="Tahoma"/>
              </a:rPr>
              <a:t>y</a:t>
            </a:r>
            <a:r>
              <a:rPr dirty="0" sz="1200" spc="-110">
                <a:latin typeface="Tahoma"/>
                <a:cs typeface="Tahoma"/>
              </a:rPr>
              <a:t> </a:t>
            </a:r>
            <a:r>
              <a:rPr dirty="0" sz="1200" spc="-40">
                <a:latin typeface="Tahoma"/>
                <a:cs typeface="Tahoma"/>
              </a:rPr>
              <a:t>v</a:t>
            </a:r>
            <a:r>
              <a:rPr dirty="0" sz="1200" spc="20">
                <a:latin typeface="Tahoma"/>
                <a:cs typeface="Tahoma"/>
              </a:rPr>
              <a:t>i</a:t>
            </a:r>
            <a:r>
              <a:rPr dirty="0" sz="1200">
                <a:latin typeface="Tahoma"/>
                <a:cs typeface="Tahoma"/>
              </a:rPr>
              <a:t>d</a:t>
            </a:r>
            <a:r>
              <a:rPr dirty="0" sz="1200" spc="-40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35">
                <a:latin typeface="Tahoma"/>
                <a:cs typeface="Tahoma"/>
              </a:rPr>
              <a:t>s</a:t>
            </a:r>
            <a:r>
              <a:rPr dirty="0" sz="1200" spc="-1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q</a:t>
            </a:r>
            <a:r>
              <a:rPr dirty="0" sz="1200" spc="-20">
                <a:latin typeface="Tahoma"/>
                <a:cs typeface="Tahoma"/>
              </a:rPr>
              <a:t>u</a:t>
            </a:r>
            <a:r>
              <a:rPr dirty="0" sz="1200" spc="-40">
                <a:latin typeface="Tahoma"/>
                <a:cs typeface="Tahoma"/>
              </a:rPr>
              <a:t>e</a:t>
            </a:r>
            <a:r>
              <a:rPr dirty="0" sz="1200" spc="-11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</a:t>
            </a:r>
            <a:r>
              <a:rPr dirty="0" sz="1200" spc="-40">
                <a:latin typeface="Tahoma"/>
                <a:cs typeface="Tahoma"/>
              </a:rPr>
              <a:t>e</a:t>
            </a:r>
            <a:r>
              <a:rPr dirty="0" sz="1200" spc="-20">
                <a:latin typeface="Tahoma"/>
                <a:cs typeface="Tahoma"/>
              </a:rPr>
              <a:t>r</a:t>
            </a:r>
            <a:r>
              <a:rPr dirty="0" sz="1200" spc="-15">
                <a:latin typeface="Tahoma"/>
                <a:cs typeface="Tahoma"/>
              </a:rPr>
              <a:t>m</a:t>
            </a:r>
            <a:r>
              <a:rPr dirty="0" sz="1200" spc="20">
                <a:latin typeface="Tahoma"/>
                <a:cs typeface="Tahoma"/>
              </a:rPr>
              <a:t>i</a:t>
            </a:r>
            <a:r>
              <a:rPr dirty="0" sz="1200" spc="-20">
                <a:latin typeface="Tahoma"/>
                <a:cs typeface="Tahoma"/>
              </a:rPr>
              <a:t>t</a:t>
            </a:r>
            <a:r>
              <a:rPr dirty="0" sz="1200" spc="-40">
                <a:latin typeface="Tahoma"/>
                <a:cs typeface="Tahoma"/>
              </a:rPr>
              <a:t>e</a:t>
            </a:r>
            <a:r>
              <a:rPr dirty="0" sz="1200" spc="-110">
                <a:latin typeface="Tahoma"/>
                <a:cs typeface="Tahoma"/>
              </a:rPr>
              <a:t> </a:t>
            </a:r>
            <a:r>
              <a:rPr dirty="0" sz="1200" spc="-30">
                <a:latin typeface="Tahoma"/>
                <a:cs typeface="Tahoma"/>
              </a:rPr>
              <a:t>a</a:t>
            </a:r>
            <a:r>
              <a:rPr dirty="0" sz="1200" spc="-110">
                <a:latin typeface="Tahoma"/>
                <a:cs typeface="Tahoma"/>
              </a:rPr>
              <a:t> </a:t>
            </a:r>
            <a:r>
              <a:rPr dirty="0" sz="1200" spc="30">
                <a:latin typeface="Tahoma"/>
                <a:cs typeface="Tahoma"/>
              </a:rPr>
              <a:t>l</a:t>
            </a:r>
            <a:r>
              <a:rPr dirty="0" sz="1200" spc="-30">
                <a:latin typeface="Tahoma"/>
                <a:cs typeface="Tahoma"/>
              </a:rPr>
              <a:t>a</a:t>
            </a:r>
            <a:r>
              <a:rPr dirty="0" sz="1200" spc="-30">
                <a:latin typeface="Tahoma"/>
                <a:cs typeface="Tahoma"/>
              </a:rPr>
              <a:t>s  </a:t>
            </a:r>
            <a:r>
              <a:rPr dirty="0" sz="1200" spc="-20">
                <a:latin typeface="Tahoma"/>
                <a:cs typeface="Tahoma"/>
              </a:rPr>
              <a:t>personas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25">
                <a:latin typeface="Tahoma"/>
                <a:cs typeface="Tahoma"/>
              </a:rPr>
              <a:t>inspirarse,</a:t>
            </a:r>
            <a:r>
              <a:rPr dirty="0" sz="1200" spc="195">
                <a:latin typeface="Tahoma"/>
                <a:cs typeface="Tahoma"/>
              </a:rPr>
              <a:t> </a:t>
            </a:r>
            <a:r>
              <a:rPr dirty="0" sz="1200" spc="-25">
                <a:latin typeface="Tahoma"/>
                <a:cs typeface="Tahoma"/>
              </a:rPr>
              <a:t>encontrar </a:t>
            </a:r>
            <a:r>
              <a:rPr dirty="0" sz="1200" spc="-365">
                <a:latin typeface="Tahoma"/>
                <a:cs typeface="Tahoma"/>
              </a:rPr>
              <a:t> </a:t>
            </a:r>
            <a:r>
              <a:rPr dirty="0" sz="1200" spc="-40">
                <a:latin typeface="Tahoma"/>
                <a:cs typeface="Tahoma"/>
              </a:rPr>
              <a:t>y </a:t>
            </a:r>
            <a:r>
              <a:rPr dirty="0" sz="1200" spc="-20">
                <a:latin typeface="Tahoma"/>
                <a:cs typeface="Tahoma"/>
              </a:rPr>
              <a:t>explorar </a:t>
            </a:r>
            <a:r>
              <a:rPr dirty="0" sz="1200" spc="-30">
                <a:latin typeface="Tahoma"/>
                <a:cs typeface="Tahoma"/>
              </a:rPr>
              <a:t>intereses, </a:t>
            </a:r>
            <a:r>
              <a:rPr dirty="0" sz="1200" spc="-15">
                <a:latin typeface="Tahoma"/>
                <a:cs typeface="Tahoma"/>
              </a:rPr>
              <a:t>compartir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 spc="-20">
                <a:latin typeface="Tahoma"/>
                <a:cs typeface="Tahoma"/>
              </a:rPr>
              <a:t>p</a:t>
            </a:r>
            <a:r>
              <a:rPr dirty="0" sz="1200" spc="-30">
                <a:latin typeface="Tahoma"/>
                <a:cs typeface="Tahoma"/>
              </a:rPr>
              <a:t>a</a:t>
            </a:r>
            <a:r>
              <a:rPr dirty="0" sz="1200" spc="-35">
                <a:latin typeface="Tahoma"/>
                <a:cs typeface="Tahoma"/>
              </a:rPr>
              <a:t>s</a:t>
            </a:r>
            <a:r>
              <a:rPr dirty="0" sz="1200" spc="2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15">
                <a:latin typeface="Tahoma"/>
                <a:cs typeface="Tahoma"/>
              </a:rPr>
              <a:t>n</a:t>
            </a:r>
            <a:r>
              <a:rPr dirty="0" sz="1200" spc="-40">
                <a:latin typeface="Tahoma"/>
                <a:cs typeface="Tahoma"/>
              </a:rPr>
              <a:t>e</a:t>
            </a:r>
            <a:r>
              <a:rPr dirty="0" sz="1200" spc="-35">
                <a:latin typeface="Tahoma"/>
                <a:cs typeface="Tahoma"/>
              </a:rPr>
              <a:t>s</a:t>
            </a:r>
            <a:r>
              <a:rPr dirty="0" sz="1200" spc="-135">
                <a:latin typeface="Tahoma"/>
                <a:cs typeface="Tahoma"/>
              </a:rPr>
              <a:t> </a:t>
            </a:r>
            <a:r>
              <a:rPr dirty="0" sz="1200" spc="-40">
                <a:latin typeface="Tahoma"/>
                <a:cs typeface="Tahoma"/>
              </a:rPr>
              <a:t>y</a:t>
            </a:r>
            <a:r>
              <a:rPr dirty="0" sz="1200" spc="-13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c</a:t>
            </a:r>
            <a:r>
              <a:rPr dirty="0" sz="1200" spc="-35">
                <a:latin typeface="Tahoma"/>
                <a:cs typeface="Tahoma"/>
              </a:rPr>
              <a:t>r</a:t>
            </a:r>
            <a:r>
              <a:rPr dirty="0" sz="1200" spc="-60">
                <a:latin typeface="Tahoma"/>
                <a:cs typeface="Tahoma"/>
              </a:rPr>
              <a:t>e</a:t>
            </a:r>
            <a:r>
              <a:rPr dirty="0" sz="1200" spc="-30">
                <a:latin typeface="Tahoma"/>
                <a:cs typeface="Tahoma"/>
              </a:rPr>
              <a:t>a</a:t>
            </a:r>
            <a:r>
              <a:rPr dirty="0" sz="1200" spc="-20">
                <a:latin typeface="Tahoma"/>
                <a:cs typeface="Tahoma"/>
              </a:rPr>
              <a:t>r</a:t>
            </a:r>
            <a:r>
              <a:rPr dirty="0" sz="1200" spc="-135">
                <a:latin typeface="Tahoma"/>
                <a:cs typeface="Tahoma"/>
              </a:rPr>
              <a:t> </a:t>
            </a:r>
            <a:r>
              <a:rPr dirty="0" sz="1200" spc="-4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15">
                <a:latin typeface="Tahoma"/>
                <a:cs typeface="Tahoma"/>
              </a:rPr>
              <a:t>n</a:t>
            </a:r>
            <a:r>
              <a:rPr dirty="0" sz="1200" spc="-50">
                <a:latin typeface="Tahoma"/>
                <a:cs typeface="Tahoma"/>
              </a:rPr>
              <a:t>e</a:t>
            </a:r>
            <a:r>
              <a:rPr dirty="0" sz="1200" spc="-60">
                <a:latin typeface="Tahoma"/>
                <a:cs typeface="Tahoma"/>
              </a:rPr>
              <a:t>x</a:t>
            </a:r>
            <a:r>
              <a:rPr dirty="0" sz="1200" spc="20">
                <a:latin typeface="Tahoma"/>
                <a:cs typeface="Tahoma"/>
              </a:rPr>
              <a:t>i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15">
                <a:latin typeface="Tahoma"/>
                <a:cs typeface="Tahoma"/>
              </a:rPr>
              <a:t>n</a:t>
            </a:r>
            <a:r>
              <a:rPr dirty="0" sz="1200" spc="-40">
                <a:latin typeface="Tahoma"/>
                <a:cs typeface="Tahoma"/>
              </a:rPr>
              <a:t>e</a:t>
            </a:r>
            <a:r>
              <a:rPr dirty="0" sz="1200" spc="-35">
                <a:latin typeface="Tahoma"/>
                <a:cs typeface="Tahoma"/>
              </a:rPr>
              <a:t>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19306" y="3406775"/>
            <a:ext cx="1097280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 spc="50">
                <a:solidFill>
                  <a:srgbClr val="1F2125"/>
                </a:solidFill>
                <a:latin typeface="Lucida Sans Unicode"/>
                <a:cs typeface="Lucida Sans Unicode"/>
              </a:rPr>
              <a:t>WhatsApp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57840" y="3911600"/>
            <a:ext cx="20294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3405" algn="l"/>
                <a:tab pos="814069" algn="l"/>
                <a:tab pos="1157605" algn="l"/>
                <a:tab pos="1939289" algn="l"/>
              </a:tabLst>
            </a:pPr>
            <a:r>
              <a:rPr dirty="0" sz="1200" spc="-80">
                <a:latin typeface="Tahoma"/>
                <a:cs typeface="Tahoma"/>
              </a:rPr>
              <a:t>A</a:t>
            </a:r>
            <a:r>
              <a:rPr dirty="0" sz="1200" spc="-40">
                <a:latin typeface="Tahoma"/>
                <a:cs typeface="Tahoma"/>
              </a:rPr>
              <a:t>y</a:t>
            </a:r>
            <a:r>
              <a:rPr dirty="0" sz="1200" spc="-20">
                <a:latin typeface="Tahoma"/>
                <a:cs typeface="Tahoma"/>
              </a:rPr>
              <a:t>u</a:t>
            </a:r>
            <a:r>
              <a:rPr dirty="0" sz="1200">
                <a:latin typeface="Tahoma"/>
                <a:cs typeface="Tahoma"/>
              </a:rPr>
              <a:t>d</a:t>
            </a:r>
            <a:r>
              <a:rPr dirty="0" sz="1200" spc="-3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	</a:t>
            </a:r>
            <a:r>
              <a:rPr dirty="0" sz="1200" spc="-3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	</a:t>
            </a:r>
            <a:r>
              <a:rPr dirty="0" sz="1200" spc="30">
                <a:latin typeface="Tahoma"/>
                <a:cs typeface="Tahoma"/>
              </a:rPr>
              <a:t>l</a:t>
            </a:r>
            <a:r>
              <a:rPr dirty="0" sz="1200" spc="-30">
                <a:latin typeface="Tahoma"/>
                <a:cs typeface="Tahoma"/>
              </a:rPr>
              <a:t>a</a:t>
            </a:r>
            <a:r>
              <a:rPr dirty="0" sz="1200" spc="-3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	</a:t>
            </a:r>
            <a:r>
              <a:rPr dirty="0" sz="1200" spc="-40">
                <a:latin typeface="Tahoma"/>
                <a:cs typeface="Tahoma"/>
              </a:rPr>
              <a:t>e</a:t>
            </a:r>
            <a:r>
              <a:rPr dirty="0" sz="1200" spc="-15">
                <a:latin typeface="Tahoma"/>
                <a:cs typeface="Tahoma"/>
              </a:rPr>
              <a:t>m</a:t>
            </a:r>
            <a:r>
              <a:rPr dirty="0" sz="1200">
                <a:latin typeface="Tahoma"/>
                <a:cs typeface="Tahoma"/>
              </a:rPr>
              <a:t>p</a:t>
            </a:r>
            <a:r>
              <a:rPr dirty="0" sz="1200" spc="-35">
                <a:latin typeface="Tahoma"/>
                <a:cs typeface="Tahoma"/>
              </a:rPr>
              <a:t>r</a:t>
            </a:r>
            <a:r>
              <a:rPr dirty="0" sz="1200" spc="-40">
                <a:latin typeface="Tahoma"/>
                <a:cs typeface="Tahoma"/>
              </a:rPr>
              <a:t>e</a:t>
            </a:r>
            <a:r>
              <a:rPr dirty="0" sz="1200" spc="-35">
                <a:latin typeface="Tahoma"/>
                <a:cs typeface="Tahoma"/>
              </a:rPr>
              <a:t>s</a:t>
            </a:r>
            <a:r>
              <a:rPr dirty="0" sz="1200" spc="-30">
                <a:latin typeface="Tahoma"/>
                <a:cs typeface="Tahoma"/>
              </a:rPr>
              <a:t>a</a:t>
            </a:r>
            <a:r>
              <a:rPr dirty="0" sz="1200" spc="-35">
                <a:latin typeface="Tahoma"/>
                <a:cs typeface="Tahoma"/>
              </a:rPr>
              <a:t>s</a:t>
            </a:r>
            <a:r>
              <a:rPr dirty="0" sz="1200">
                <a:latin typeface="Tahoma"/>
                <a:cs typeface="Tahoma"/>
              </a:rPr>
              <a:t>	</a:t>
            </a:r>
            <a:r>
              <a:rPr dirty="0" sz="1200" spc="-30">
                <a:latin typeface="Tahoma"/>
                <a:cs typeface="Tahoma"/>
              </a:rPr>
              <a:t>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57840" y="4083050"/>
            <a:ext cx="202183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06755" algn="l"/>
                <a:tab pos="1042035" algn="l"/>
                <a:tab pos="1776095" algn="l"/>
              </a:tabLst>
            </a:pPr>
            <a:r>
              <a:rPr dirty="0" sz="1200">
                <a:latin typeface="Tahoma"/>
                <a:cs typeface="Tahoma"/>
              </a:rPr>
              <a:t>p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15">
                <a:latin typeface="Tahoma"/>
                <a:cs typeface="Tahoma"/>
              </a:rPr>
              <a:t>n</a:t>
            </a:r>
            <a:r>
              <a:rPr dirty="0" sz="1200" spc="-40">
                <a:latin typeface="Tahoma"/>
                <a:cs typeface="Tahoma"/>
              </a:rPr>
              <a:t>e</a:t>
            </a:r>
            <a:r>
              <a:rPr dirty="0" sz="1200" spc="-25">
                <a:latin typeface="Tahoma"/>
                <a:cs typeface="Tahoma"/>
              </a:rPr>
              <a:t>r</a:t>
            </a:r>
            <a:r>
              <a:rPr dirty="0" sz="1200" spc="-35">
                <a:latin typeface="Tahoma"/>
                <a:cs typeface="Tahoma"/>
              </a:rPr>
              <a:t>s</a:t>
            </a:r>
            <a:r>
              <a:rPr dirty="0" sz="1200" spc="-40">
                <a:latin typeface="Tahoma"/>
                <a:cs typeface="Tahoma"/>
              </a:rPr>
              <a:t>e</a:t>
            </a:r>
            <a:r>
              <a:rPr dirty="0" sz="1200">
                <a:latin typeface="Tahoma"/>
                <a:cs typeface="Tahoma"/>
              </a:rPr>
              <a:t>	</a:t>
            </a:r>
            <a:r>
              <a:rPr dirty="0" sz="1200" spc="-40">
                <a:latin typeface="Tahoma"/>
                <a:cs typeface="Tahoma"/>
              </a:rPr>
              <a:t>e</a:t>
            </a:r>
            <a:r>
              <a:rPr dirty="0" sz="1200" spc="-15">
                <a:latin typeface="Tahoma"/>
                <a:cs typeface="Tahoma"/>
              </a:rPr>
              <a:t>n</a:t>
            </a:r>
            <a:r>
              <a:rPr dirty="0" sz="1200">
                <a:latin typeface="Tahoma"/>
                <a:cs typeface="Tahoma"/>
              </a:rPr>
              <a:t>	</a:t>
            </a:r>
            <a:r>
              <a:rPr dirty="0" sz="1200" spc="-4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15">
                <a:latin typeface="Tahoma"/>
                <a:cs typeface="Tahoma"/>
              </a:rPr>
              <a:t>n</a:t>
            </a:r>
            <a:r>
              <a:rPr dirty="0" sz="1200" spc="-30">
                <a:latin typeface="Tahoma"/>
                <a:cs typeface="Tahoma"/>
              </a:rPr>
              <a:t>t</a:t>
            </a:r>
            <a:r>
              <a:rPr dirty="0" sz="1200" spc="-30">
                <a:latin typeface="Tahoma"/>
                <a:cs typeface="Tahoma"/>
              </a:rPr>
              <a:t>a</a:t>
            </a:r>
            <a:r>
              <a:rPr dirty="0" sz="1200" spc="-25">
                <a:latin typeface="Tahoma"/>
                <a:cs typeface="Tahoma"/>
              </a:rPr>
              <a:t>c</a:t>
            </a:r>
            <a:r>
              <a:rPr dirty="0" sz="1200" spc="-20">
                <a:latin typeface="Tahoma"/>
                <a:cs typeface="Tahoma"/>
              </a:rPr>
              <a:t>t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>
                <a:latin typeface="Tahoma"/>
                <a:cs typeface="Tahoma"/>
              </a:rPr>
              <a:t>	</a:t>
            </a:r>
            <a:r>
              <a:rPr dirty="0" sz="1200" spc="-40">
                <a:latin typeface="Tahoma"/>
                <a:cs typeface="Tahoma"/>
              </a:rPr>
              <a:t>c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-15">
                <a:latin typeface="Tahoma"/>
                <a:cs typeface="Tahoma"/>
              </a:rPr>
              <a:t>n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57840" y="4254500"/>
            <a:ext cx="2030730" cy="722630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algn="just" marL="12700" marR="5080">
              <a:lnSpc>
                <a:spcPts val="1350"/>
              </a:lnSpc>
              <a:spcBef>
                <a:spcPts val="219"/>
              </a:spcBef>
            </a:pPr>
            <a:r>
              <a:rPr dirty="0" sz="1200" spc="-15">
                <a:latin typeface="Tahoma"/>
                <a:cs typeface="Tahoma"/>
              </a:rPr>
              <a:t>clientes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25">
                <a:latin typeface="Tahoma"/>
                <a:cs typeface="Tahoma"/>
              </a:rPr>
              <a:t>en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todas</a:t>
            </a:r>
            <a:r>
              <a:rPr dirty="0" sz="1200" spc="-10">
                <a:latin typeface="Tahoma"/>
                <a:cs typeface="Tahoma"/>
              </a:rPr>
              <a:t> </a:t>
            </a:r>
            <a:r>
              <a:rPr dirty="0" sz="1200" spc="-25">
                <a:latin typeface="Tahoma"/>
                <a:cs typeface="Tahoma"/>
              </a:rPr>
              <a:t>partes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40">
                <a:latin typeface="Tahoma"/>
                <a:cs typeface="Tahoma"/>
              </a:rPr>
              <a:t>y 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25">
                <a:latin typeface="Tahoma"/>
                <a:cs typeface="Tahoma"/>
              </a:rPr>
              <a:t>establecer conexiones </a:t>
            </a:r>
            <a:r>
              <a:rPr dirty="0" sz="1200" spc="-30">
                <a:latin typeface="Tahoma"/>
                <a:cs typeface="Tahoma"/>
              </a:rPr>
              <a:t>a través </a:t>
            </a:r>
            <a:r>
              <a:rPr dirty="0" sz="1200" spc="-36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</a:t>
            </a:r>
            <a:r>
              <a:rPr dirty="0" sz="1200" spc="-40">
                <a:latin typeface="Tahoma"/>
                <a:cs typeface="Tahoma"/>
              </a:rPr>
              <a:t>e</a:t>
            </a:r>
            <a:r>
              <a:rPr dirty="0" sz="1200" spc="-135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m</a:t>
            </a:r>
            <a:r>
              <a:rPr dirty="0" sz="1200" spc="-40">
                <a:latin typeface="Tahoma"/>
                <a:cs typeface="Tahoma"/>
              </a:rPr>
              <a:t>e</a:t>
            </a:r>
            <a:r>
              <a:rPr dirty="0" sz="1200" spc="-15">
                <a:latin typeface="Tahoma"/>
                <a:cs typeface="Tahoma"/>
              </a:rPr>
              <a:t>n</a:t>
            </a:r>
            <a:r>
              <a:rPr dirty="0" sz="1200" spc="-35">
                <a:latin typeface="Tahoma"/>
                <a:cs typeface="Tahoma"/>
              </a:rPr>
              <a:t>s</a:t>
            </a:r>
            <a:r>
              <a:rPr dirty="0" sz="1200" spc="-30">
                <a:latin typeface="Tahoma"/>
                <a:cs typeface="Tahoma"/>
              </a:rPr>
              <a:t>a</a:t>
            </a:r>
            <a:r>
              <a:rPr dirty="0" sz="1200" spc="-45">
                <a:latin typeface="Tahoma"/>
                <a:cs typeface="Tahoma"/>
              </a:rPr>
              <a:t>j</a:t>
            </a:r>
            <a:r>
              <a:rPr dirty="0" sz="1200" spc="-40">
                <a:latin typeface="Tahoma"/>
                <a:cs typeface="Tahoma"/>
              </a:rPr>
              <a:t>e</a:t>
            </a:r>
            <a:r>
              <a:rPr dirty="0" sz="1200" spc="-35">
                <a:latin typeface="Tahoma"/>
                <a:cs typeface="Tahoma"/>
              </a:rPr>
              <a:t>s</a:t>
            </a:r>
            <a:r>
              <a:rPr dirty="0" sz="1200" spc="-1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</a:t>
            </a:r>
            <a:r>
              <a:rPr dirty="0" sz="1200" spc="-40">
                <a:latin typeface="Tahoma"/>
                <a:cs typeface="Tahoma"/>
              </a:rPr>
              <a:t>e</a:t>
            </a:r>
            <a:r>
              <a:rPr dirty="0" sz="1200" spc="-135">
                <a:latin typeface="Tahoma"/>
                <a:cs typeface="Tahoma"/>
              </a:rPr>
              <a:t> </a:t>
            </a:r>
            <a:r>
              <a:rPr dirty="0" sz="1200" spc="-20">
                <a:latin typeface="Tahoma"/>
                <a:cs typeface="Tahoma"/>
              </a:rPr>
              <a:t>t</a:t>
            </a:r>
            <a:r>
              <a:rPr dirty="0" sz="1200" spc="-50">
                <a:latin typeface="Tahoma"/>
                <a:cs typeface="Tahoma"/>
              </a:rPr>
              <a:t>e</a:t>
            </a:r>
            <a:r>
              <a:rPr dirty="0" sz="1200" spc="-90">
                <a:latin typeface="Tahoma"/>
                <a:cs typeface="Tahoma"/>
              </a:rPr>
              <a:t>x</a:t>
            </a:r>
            <a:r>
              <a:rPr dirty="0" sz="1200" spc="-20">
                <a:latin typeface="Tahoma"/>
                <a:cs typeface="Tahoma"/>
              </a:rPr>
              <a:t>t</a:t>
            </a:r>
            <a:r>
              <a:rPr dirty="0" sz="1200" spc="-20">
                <a:latin typeface="Tahoma"/>
                <a:cs typeface="Tahoma"/>
              </a:rPr>
              <a:t>o</a:t>
            </a:r>
            <a:r>
              <a:rPr dirty="0" sz="1200" spc="-65">
                <a:latin typeface="Tahoma"/>
                <a:cs typeface="Tahoma"/>
              </a:rPr>
              <a:t>,</a:t>
            </a:r>
            <a:r>
              <a:rPr dirty="0" sz="1200" spc="-135">
                <a:latin typeface="Tahoma"/>
                <a:cs typeface="Tahoma"/>
              </a:rPr>
              <a:t> </a:t>
            </a:r>
            <a:r>
              <a:rPr dirty="0" sz="1200" spc="-15">
                <a:latin typeface="Tahoma"/>
                <a:cs typeface="Tahoma"/>
              </a:rPr>
              <a:t>m</a:t>
            </a:r>
            <a:r>
              <a:rPr dirty="0" sz="1200" spc="-40">
                <a:latin typeface="Tahoma"/>
                <a:cs typeface="Tahoma"/>
              </a:rPr>
              <a:t>e</a:t>
            </a:r>
            <a:r>
              <a:rPr dirty="0" sz="1200" spc="-15">
                <a:latin typeface="Tahoma"/>
                <a:cs typeface="Tahoma"/>
              </a:rPr>
              <a:t>n</a:t>
            </a:r>
            <a:r>
              <a:rPr dirty="0" sz="1200" spc="-35">
                <a:latin typeface="Tahoma"/>
                <a:cs typeface="Tahoma"/>
              </a:rPr>
              <a:t>s</a:t>
            </a:r>
            <a:r>
              <a:rPr dirty="0" sz="1200" spc="-30">
                <a:latin typeface="Tahoma"/>
                <a:cs typeface="Tahoma"/>
              </a:rPr>
              <a:t>a</a:t>
            </a:r>
            <a:r>
              <a:rPr dirty="0" sz="1200" spc="-45">
                <a:latin typeface="Tahoma"/>
                <a:cs typeface="Tahoma"/>
              </a:rPr>
              <a:t>j</a:t>
            </a:r>
            <a:r>
              <a:rPr dirty="0" sz="1200" spc="-40">
                <a:latin typeface="Tahoma"/>
                <a:cs typeface="Tahoma"/>
              </a:rPr>
              <a:t>e</a:t>
            </a:r>
            <a:r>
              <a:rPr dirty="0" sz="1200" spc="-30">
                <a:latin typeface="Tahoma"/>
                <a:cs typeface="Tahoma"/>
              </a:rPr>
              <a:t>s  </a:t>
            </a:r>
            <a:r>
              <a:rPr dirty="0" sz="1200">
                <a:latin typeface="Tahoma"/>
                <a:cs typeface="Tahoma"/>
              </a:rPr>
              <a:t>d</a:t>
            </a:r>
            <a:r>
              <a:rPr dirty="0" sz="1200" spc="-40">
                <a:latin typeface="Tahoma"/>
                <a:cs typeface="Tahoma"/>
              </a:rPr>
              <a:t>e</a:t>
            </a:r>
            <a:r>
              <a:rPr dirty="0" sz="1200" spc="-135">
                <a:latin typeface="Tahoma"/>
                <a:cs typeface="Tahoma"/>
              </a:rPr>
              <a:t> </a:t>
            </a:r>
            <a:r>
              <a:rPr dirty="0" sz="1200" spc="-45">
                <a:latin typeface="Tahoma"/>
                <a:cs typeface="Tahoma"/>
              </a:rPr>
              <a:t>v</a:t>
            </a:r>
            <a:r>
              <a:rPr dirty="0" sz="1200" spc="-15">
                <a:latin typeface="Tahoma"/>
                <a:cs typeface="Tahoma"/>
              </a:rPr>
              <a:t>o</a:t>
            </a:r>
            <a:r>
              <a:rPr dirty="0" sz="1200" spc="-25">
                <a:latin typeface="Tahoma"/>
                <a:cs typeface="Tahoma"/>
              </a:rPr>
              <a:t>z</a:t>
            </a:r>
            <a:r>
              <a:rPr dirty="0" sz="1200" spc="-135">
                <a:latin typeface="Tahoma"/>
                <a:cs typeface="Tahoma"/>
              </a:rPr>
              <a:t> </a:t>
            </a:r>
            <a:r>
              <a:rPr dirty="0" sz="1200" spc="-40">
                <a:latin typeface="Tahoma"/>
                <a:cs typeface="Tahoma"/>
              </a:rPr>
              <a:t>y</a:t>
            </a:r>
            <a:r>
              <a:rPr dirty="0" sz="1200" spc="-135">
                <a:latin typeface="Tahoma"/>
                <a:cs typeface="Tahoma"/>
              </a:rPr>
              <a:t> </a:t>
            </a:r>
            <a:r>
              <a:rPr dirty="0" sz="1200" spc="-40">
                <a:latin typeface="Tahoma"/>
                <a:cs typeface="Tahoma"/>
              </a:rPr>
              <a:t>v</a:t>
            </a:r>
            <a:r>
              <a:rPr dirty="0" sz="1200" spc="20">
                <a:latin typeface="Tahoma"/>
                <a:cs typeface="Tahoma"/>
              </a:rPr>
              <a:t>i</a:t>
            </a:r>
            <a:r>
              <a:rPr dirty="0" sz="1200">
                <a:latin typeface="Tahoma"/>
                <a:cs typeface="Tahoma"/>
              </a:rPr>
              <a:t>d</a:t>
            </a:r>
            <a:r>
              <a:rPr dirty="0" sz="1200" spc="-40">
                <a:latin typeface="Tahoma"/>
                <a:cs typeface="Tahoma"/>
              </a:rPr>
              <a:t>e</a:t>
            </a:r>
            <a:r>
              <a:rPr dirty="0" sz="1200" spc="-5">
                <a:latin typeface="Tahoma"/>
                <a:cs typeface="Tahoma"/>
              </a:rPr>
              <a:t>o</a:t>
            </a:r>
            <a:r>
              <a:rPr dirty="0" sz="1200" spc="30">
                <a:latin typeface="Tahoma"/>
                <a:cs typeface="Tahoma"/>
              </a:rPr>
              <a:t>ll</a:t>
            </a:r>
            <a:r>
              <a:rPr dirty="0" sz="1200" spc="-30">
                <a:latin typeface="Tahoma"/>
                <a:cs typeface="Tahoma"/>
              </a:rPr>
              <a:t>a</a:t>
            </a:r>
            <a:r>
              <a:rPr dirty="0" sz="1200" spc="-15">
                <a:latin typeface="Tahoma"/>
                <a:cs typeface="Tahoma"/>
              </a:rPr>
              <a:t>m</a:t>
            </a:r>
            <a:r>
              <a:rPr dirty="0" sz="1200" spc="-30">
                <a:latin typeface="Tahoma"/>
                <a:cs typeface="Tahoma"/>
              </a:rPr>
              <a:t>a</a:t>
            </a:r>
            <a:r>
              <a:rPr dirty="0" sz="1200">
                <a:latin typeface="Tahoma"/>
                <a:cs typeface="Tahoma"/>
              </a:rPr>
              <a:t>d</a:t>
            </a:r>
            <a:r>
              <a:rPr dirty="0" sz="1200" spc="-30">
                <a:latin typeface="Tahoma"/>
                <a:cs typeface="Tahoma"/>
              </a:rPr>
              <a:t>a</a:t>
            </a:r>
            <a:r>
              <a:rPr dirty="0" sz="1200" spc="-35">
                <a:latin typeface="Tahoma"/>
                <a:cs typeface="Tahoma"/>
              </a:rPr>
              <a:t>s</a:t>
            </a:r>
            <a:r>
              <a:rPr dirty="0" sz="1200" spc="-65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257300" y="2028825"/>
            <a:ext cx="8382000" cy="1495425"/>
            <a:chOff x="1257300" y="2028825"/>
            <a:chExt cx="8382000" cy="1495425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57300" y="2305049"/>
              <a:ext cx="981074" cy="9715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76650" y="2390774"/>
              <a:ext cx="809624" cy="80009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67425" y="2390774"/>
              <a:ext cx="847724" cy="84772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53400" y="2028825"/>
              <a:ext cx="1485899" cy="14954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114"/>
              <a:t>Habilita</a:t>
            </a:r>
            <a:r>
              <a:rPr dirty="0" spc="-195"/>
              <a:t> </a:t>
            </a:r>
            <a:r>
              <a:rPr dirty="0" spc="70"/>
              <a:t>las</a:t>
            </a:r>
            <a:r>
              <a:rPr dirty="0" spc="-190"/>
              <a:t> </a:t>
            </a:r>
            <a:r>
              <a:rPr dirty="0" spc="50"/>
              <a:t>conexiones</a:t>
            </a:r>
            <a:r>
              <a:rPr dirty="0" spc="-190"/>
              <a:t> </a:t>
            </a:r>
            <a:r>
              <a:rPr dirty="0" spc="95"/>
              <a:t>que</a:t>
            </a:r>
            <a:r>
              <a:rPr dirty="0" spc="-190"/>
              <a:t> </a:t>
            </a:r>
            <a:r>
              <a:rPr dirty="0" spc="125"/>
              <a:t>importan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1064269"/>
            <a:ext cx="9961245" cy="4530090"/>
            <a:chOff x="0" y="1064269"/>
            <a:chExt cx="9961245" cy="4530090"/>
          </a:xfrm>
        </p:grpSpPr>
        <p:sp>
          <p:nvSpPr>
            <p:cNvPr id="4" name="object 4"/>
            <p:cNvSpPr/>
            <p:nvPr/>
          </p:nvSpPr>
          <p:spPr>
            <a:xfrm>
              <a:off x="0" y="1064272"/>
              <a:ext cx="5625465" cy="2539365"/>
            </a:xfrm>
            <a:custGeom>
              <a:avLst/>
              <a:gdLst/>
              <a:ahLst/>
              <a:cxnLst/>
              <a:rect l="l" t="t" r="r" b="b"/>
              <a:pathLst>
                <a:path w="5625465" h="2539365">
                  <a:moveTo>
                    <a:pt x="1025563" y="476783"/>
                  </a:moveTo>
                  <a:lnTo>
                    <a:pt x="1023340" y="430161"/>
                  </a:lnTo>
                  <a:lnTo>
                    <a:pt x="1016685" y="383984"/>
                  </a:lnTo>
                  <a:lnTo>
                    <a:pt x="1005674" y="338696"/>
                  </a:lnTo>
                  <a:lnTo>
                    <a:pt x="990409" y="294741"/>
                  </a:lnTo>
                  <a:lnTo>
                    <a:pt x="971016" y="252539"/>
                  </a:lnTo>
                  <a:lnTo>
                    <a:pt x="947712" y="212496"/>
                  </a:lnTo>
                  <a:lnTo>
                    <a:pt x="920711" y="174993"/>
                  </a:lnTo>
                  <a:lnTo>
                    <a:pt x="890257" y="140411"/>
                  </a:lnTo>
                  <a:lnTo>
                    <a:pt x="856665" y="109054"/>
                  </a:lnTo>
                  <a:lnTo>
                    <a:pt x="820254" y="81241"/>
                  </a:lnTo>
                  <a:lnTo>
                    <a:pt x="781367" y="57251"/>
                  </a:lnTo>
                  <a:lnTo>
                    <a:pt x="740397" y="37287"/>
                  </a:lnTo>
                  <a:lnTo>
                    <a:pt x="697712" y="21551"/>
                  </a:lnTo>
                  <a:lnTo>
                    <a:pt x="653732" y="10210"/>
                  </a:lnTo>
                  <a:lnTo>
                    <a:pt x="608888" y="3365"/>
                  </a:lnTo>
                  <a:lnTo>
                    <a:pt x="563600" y="1079"/>
                  </a:lnTo>
                  <a:lnTo>
                    <a:pt x="552259" y="1219"/>
                  </a:lnTo>
                  <a:lnTo>
                    <a:pt x="549313" y="1333"/>
                  </a:lnTo>
                  <a:lnTo>
                    <a:pt x="549313" y="0"/>
                  </a:lnTo>
                  <a:lnTo>
                    <a:pt x="0" y="0"/>
                  </a:lnTo>
                  <a:lnTo>
                    <a:pt x="0" y="952500"/>
                  </a:lnTo>
                  <a:lnTo>
                    <a:pt x="549313" y="952500"/>
                  </a:lnTo>
                  <a:lnTo>
                    <a:pt x="549313" y="952258"/>
                  </a:lnTo>
                  <a:lnTo>
                    <a:pt x="552259" y="952360"/>
                  </a:lnTo>
                  <a:lnTo>
                    <a:pt x="563600" y="952500"/>
                  </a:lnTo>
                  <a:lnTo>
                    <a:pt x="574941" y="952360"/>
                  </a:lnTo>
                  <a:lnTo>
                    <a:pt x="586270" y="951928"/>
                  </a:lnTo>
                  <a:lnTo>
                    <a:pt x="631393" y="947356"/>
                  </a:lnTo>
                  <a:lnTo>
                    <a:pt x="675855" y="938250"/>
                  </a:lnTo>
                  <a:lnTo>
                    <a:pt x="719239" y="924699"/>
                  </a:lnTo>
                  <a:lnTo>
                    <a:pt x="761123" y="906830"/>
                  </a:lnTo>
                  <a:lnTo>
                    <a:pt x="801103" y="884821"/>
                  </a:lnTo>
                  <a:lnTo>
                    <a:pt x="838796" y="858888"/>
                  </a:lnTo>
                  <a:lnTo>
                    <a:pt x="873836" y="829271"/>
                  </a:lnTo>
                  <a:lnTo>
                    <a:pt x="905903" y="796264"/>
                  </a:lnTo>
                  <a:lnTo>
                    <a:pt x="934656" y="760171"/>
                  </a:lnTo>
                  <a:lnTo>
                    <a:pt x="959840" y="721360"/>
                  </a:lnTo>
                  <a:lnTo>
                    <a:pt x="981214" y="680186"/>
                  </a:lnTo>
                  <a:lnTo>
                    <a:pt x="998562" y="637057"/>
                  </a:lnTo>
                  <a:lnTo>
                    <a:pt x="1011720" y="592378"/>
                  </a:lnTo>
                  <a:lnTo>
                    <a:pt x="1020572" y="546595"/>
                  </a:lnTo>
                  <a:lnTo>
                    <a:pt x="1025017" y="500126"/>
                  </a:lnTo>
                  <a:lnTo>
                    <a:pt x="1025423" y="488467"/>
                  </a:lnTo>
                  <a:lnTo>
                    <a:pt x="1025563" y="476783"/>
                  </a:lnTo>
                  <a:close/>
                </a:path>
                <a:path w="5625465" h="2539365">
                  <a:moveTo>
                    <a:pt x="5625325" y="967308"/>
                  </a:moveTo>
                  <a:lnTo>
                    <a:pt x="5614060" y="922362"/>
                  </a:lnTo>
                  <a:lnTo>
                    <a:pt x="5582996" y="888098"/>
                  </a:lnTo>
                  <a:lnTo>
                    <a:pt x="5539460" y="872515"/>
                  </a:lnTo>
                  <a:lnTo>
                    <a:pt x="5530075" y="872058"/>
                  </a:lnTo>
                  <a:lnTo>
                    <a:pt x="1643875" y="872058"/>
                  </a:lnTo>
                  <a:lnTo>
                    <a:pt x="1598930" y="883323"/>
                  </a:lnTo>
                  <a:lnTo>
                    <a:pt x="1564665" y="914387"/>
                  </a:lnTo>
                  <a:lnTo>
                    <a:pt x="1549082" y="957922"/>
                  </a:lnTo>
                  <a:lnTo>
                    <a:pt x="1548625" y="967308"/>
                  </a:lnTo>
                  <a:lnTo>
                    <a:pt x="1548625" y="2538933"/>
                  </a:lnTo>
                  <a:lnTo>
                    <a:pt x="5625325" y="2538933"/>
                  </a:lnTo>
                  <a:lnTo>
                    <a:pt x="5625325" y="967308"/>
                  </a:lnTo>
                  <a:close/>
                </a:path>
              </a:pathLst>
            </a:custGeom>
            <a:solidFill>
              <a:srgbClr val="4D5BE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884366" y="2982217"/>
              <a:ext cx="4076700" cy="1638300"/>
            </a:xfrm>
            <a:custGeom>
              <a:avLst/>
              <a:gdLst/>
              <a:ahLst/>
              <a:cxnLst/>
              <a:rect l="l" t="t" r="r" b="b"/>
              <a:pathLst>
                <a:path w="4076700" h="1638300">
                  <a:moveTo>
                    <a:pt x="0" y="1638299"/>
                  </a:moveTo>
                  <a:lnTo>
                    <a:pt x="0" y="95249"/>
                  </a:lnTo>
                  <a:lnTo>
                    <a:pt x="453" y="85866"/>
                  </a:lnTo>
                  <a:lnTo>
                    <a:pt x="16037" y="42321"/>
                  </a:lnTo>
                  <a:lnTo>
                    <a:pt x="50303" y="11259"/>
                  </a:lnTo>
                  <a:lnTo>
                    <a:pt x="95249" y="0"/>
                  </a:lnTo>
                  <a:lnTo>
                    <a:pt x="3981450" y="0"/>
                  </a:lnTo>
                  <a:lnTo>
                    <a:pt x="3990832" y="453"/>
                  </a:lnTo>
                  <a:lnTo>
                    <a:pt x="4034376" y="16037"/>
                  </a:lnTo>
                  <a:lnTo>
                    <a:pt x="4065438" y="50303"/>
                  </a:lnTo>
                  <a:lnTo>
                    <a:pt x="4076699" y="95249"/>
                  </a:lnTo>
                  <a:lnTo>
                    <a:pt x="4076699" y="1638299"/>
                  </a:lnTo>
                  <a:lnTo>
                    <a:pt x="0" y="1638299"/>
                  </a:lnTo>
                  <a:close/>
                </a:path>
              </a:pathLst>
            </a:custGeom>
            <a:solidFill>
              <a:srgbClr val="1F21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548631" y="3927053"/>
              <a:ext cx="4076700" cy="1666875"/>
            </a:xfrm>
            <a:custGeom>
              <a:avLst/>
              <a:gdLst/>
              <a:ahLst/>
              <a:cxnLst/>
              <a:rect l="l" t="t" r="r" b="b"/>
              <a:pathLst>
                <a:path w="4076700" h="1666875">
                  <a:moveTo>
                    <a:pt x="0" y="1666874"/>
                  </a:moveTo>
                  <a:lnTo>
                    <a:pt x="0" y="95249"/>
                  </a:lnTo>
                  <a:lnTo>
                    <a:pt x="453" y="85866"/>
                  </a:lnTo>
                  <a:lnTo>
                    <a:pt x="16037" y="42321"/>
                  </a:lnTo>
                  <a:lnTo>
                    <a:pt x="50303" y="11259"/>
                  </a:lnTo>
                  <a:lnTo>
                    <a:pt x="95249" y="0"/>
                  </a:lnTo>
                  <a:lnTo>
                    <a:pt x="3981450" y="0"/>
                  </a:lnTo>
                  <a:lnTo>
                    <a:pt x="4026395" y="11259"/>
                  </a:lnTo>
                  <a:lnTo>
                    <a:pt x="4060661" y="42321"/>
                  </a:lnTo>
                  <a:lnTo>
                    <a:pt x="4076246" y="85866"/>
                  </a:lnTo>
                  <a:lnTo>
                    <a:pt x="4076699" y="95244"/>
                  </a:lnTo>
                  <a:lnTo>
                    <a:pt x="4076699" y="1666874"/>
                  </a:lnTo>
                  <a:lnTo>
                    <a:pt x="0" y="1666874"/>
                  </a:lnTo>
                  <a:close/>
                </a:path>
              </a:pathLst>
            </a:custGeom>
            <a:solidFill>
              <a:srgbClr val="4D5BE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50"/>
              <a:t>05</a:t>
            </a: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400"/>
          </a:p>
          <a:p>
            <a:pPr marL="1784985" marR="4134485">
              <a:lnSpc>
                <a:spcPts val="3229"/>
              </a:lnSpc>
            </a:pPr>
            <a:r>
              <a:rPr dirty="0" sz="2700" spc="75">
                <a:latin typeface="Lucida Sans Unicode"/>
                <a:cs typeface="Lucida Sans Unicode"/>
              </a:rPr>
              <a:t>Desarrollar </a:t>
            </a:r>
            <a:r>
              <a:rPr dirty="0" sz="2700" spc="120">
                <a:latin typeface="Lucida Sans Unicode"/>
                <a:cs typeface="Lucida Sans Unicode"/>
              </a:rPr>
              <a:t>una </a:t>
            </a:r>
            <a:r>
              <a:rPr dirty="0" sz="2700" spc="125">
                <a:latin typeface="Lucida Sans Unicode"/>
                <a:cs typeface="Lucida Sans Unicode"/>
              </a:rPr>
              <a:t> </a:t>
            </a:r>
            <a:r>
              <a:rPr dirty="0" sz="2700" spc="65">
                <a:latin typeface="Lucida Sans Unicode"/>
                <a:cs typeface="Lucida Sans Unicode"/>
              </a:rPr>
              <a:t>presencia</a:t>
            </a:r>
            <a:r>
              <a:rPr dirty="0" sz="2700" spc="-180">
                <a:latin typeface="Lucida Sans Unicode"/>
                <a:cs typeface="Lucida Sans Unicode"/>
              </a:rPr>
              <a:t> </a:t>
            </a:r>
            <a:r>
              <a:rPr dirty="0" sz="2700" spc="70">
                <a:latin typeface="Lucida Sans Unicode"/>
                <a:cs typeface="Lucida Sans Unicode"/>
              </a:rPr>
              <a:t>comercial</a:t>
            </a:r>
            <a:endParaRPr sz="2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>
              <a:latin typeface="Lucida Sans Unicode"/>
              <a:cs typeface="Lucida Sans Unicode"/>
            </a:endParaRPr>
          </a:p>
          <a:p>
            <a:pPr marL="6176010" marR="5080">
              <a:lnSpc>
                <a:spcPts val="3229"/>
              </a:lnSpc>
              <a:spcBef>
                <a:spcPts val="5"/>
              </a:spcBef>
            </a:pPr>
            <a:r>
              <a:rPr dirty="0" sz="2700" spc="55">
                <a:latin typeface="Lucida Sans Unicode"/>
                <a:cs typeface="Lucida Sans Unicode"/>
              </a:rPr>
              <a:t>Crea</a:t>
            </a:r>
            <a:r>
              <a:rPr dirty="0" sz="2700" spc="-195">
                <a:latin typeface="Lucida Sans Unicode"/>
                <a:cs typeface="Lucida Sans Unicode"/>
              </a:rPr>
              <a:t> </a:t>
            </a:r>
            <a:r>
              <a:rPr dirty="0" sz="2700" spc="60">
                <a:latin typeface="Lucida Sans Unicode"/>
                <a:cs typeface="Lucida Sans Unicode"/>
              </a:rPr>
              <a:t>comunidades </a:t>
            </a:r>
            <a:r>
              <a:rPr dirty="0" sz="2700" spc="-840">
                <a:latin typeface="Lucida Sans Unicode"/>
                <a:cs typeface="Lucida Sans Unicode"/>
              </a:rPr>
              <a:t> </a:t>
            </a:r>
            <a:r>
              <a:rPr dirty="0" sz="2700" spc="105">
                <a:latin typeface="Lucida Sans Unicode"/>
                <a:cs typeface="Lucida Sans Unicode"/>
              </a:rPr>
              <a:t>en</a:t>
            </a:r>
            <a:r>
              <a:rPr dirty="0" sz="2700" spc="-155">
                <a:latin typeface="Lucida Sans Unicode"/>
                <a:cs typeface="Lucida Sans Unicode"/>
              </a:rPr>
              <a:t> </a:t>
            </a:r>
            <a:r>
              <a:rPr dirty="0" sz="2700" spc="85">
                <a:latin typeface="Lucida Sans Unicode"/>
                <a:cs typeface="Lucida Sans Unicode"/>
              </a:rPr>
              <a:t>línea</a:t>
            </a:r>
            <a:endParaRPr sz="2700">
              <a:latin typeface="Lucida Sans Unicode"/>
              <a:cs typeface="Lucida Sans Unicode"/>
            </a:endParaRPr>
          </a:p>
          <a:p>
            <a:pPr marL="1795145" marR="4705350">
              <a:lnSpc>
                <a:spcPct val="111100"/>
              </a:lnSpc>
              <a:spcBef>
                <a:spcPts val="185"/>
              </a:spcBef>
            </a:pPr>
            <a:r>
              <a:rPr dirty="0" sz="2700" spc="100">
                <a:latin typeface="Lucida Sans Unicode"/>
                <a:cs typeface="Lucida Sans Unicode"/>
              </a:rPr>
              <a:t>Date</a:t>
            </a:r>
            <a:r>
              <a:rPr dirty="0" sz="2700" spc="-170">
                <a:latin typeface="Lucida Sans Unicode"/>
                <a:cs typeface="Lucida Sans Unicode"/>
              </a:rPr>
              <a:t> </a:t>
            </a:r>
            <a:r>
              <a:rPr dirty="0" sz="2700" spc="150">
                <a:latin typeface="Lucida Sans Unicode"/>
                <a:cs typeface="Lucida Sans Unicode"/>
              </a:rPr>
              <a:t>a</a:t>
            </a:r>
            <a:r>
              <a:rPr dirty="0" sz="2700" spc="-170">
                <a:latin typeface="Lucida Sans Unicode"/>
                <a:cs typeface="Lucida Sans Unicode"/>
              </a:rPr>
              <a:t> </a:t>
            </a:r>
            <a:r>
              <a:rPr dirty="0" sz="2700" spc="110">
                <a:latin typeface="Lucida Sans Unicode"/>
                <a:cs typeface="Lucida Sans Unicode"/>
              </a:rPr>
              <a:t>notar</a:t>
            </a:r>
            <a:r>
              <a:rPr dirty="0" sz="2700" spc="-170">
                <a:latin typeface="Lucida Sans Unicode"/>
                <a:cs typeface="Lucida Sans Unicode"/>
              </a:rPr>
              <a:t> </a:t>
            </a:r>
            <a:r>
              <a:rPr dirty="0" sz="2700" spc="45">
                <a:latin typeface="Lucida Sans Unicode"/>
                <a:cs typeface="Lucida Sans Unicode"/>
              </a:rPr>
              <a:t>con </a:t>
            </a:r>
            <a:r>
              <a:rPr dirty="0" sz="2700" spc="-840">
                <a:latin typeface="Lucida Sans Unicode"/>
                <a:cs typeface="Lucida Sans Unicode"/>
              </a:rPr>
              <a:t> </a:t>
            </a:r>
            <a:r>
              <a:rPr dirty="0" sz="2700" spc="160">
                <a:latin typeface="Lucida Sans Unicode"/>
                <a:cs typeface="Lucida Sans Unicode"/>
              </a:rPr>
              <a:t>Meta</a:t>
            </a:r>
            <a:r>
              <a:rPr dirty="0" sz="2700" spc="-16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Ads</a:t>
            </a:r>
            <a:endParaRPr sz="2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00799" y="1228724"/>
            <a:ext cx="4276725" cy="4352925"/>
          </a:xfrm>
          <a:custGeom>
            <a:avLst/>
            <a:gdLst/>
            <a:ahLst/>
            <a:cxnLst/>
            <a:rect l="l" t="t" r="r" b="b"/>
            <a:pathLst>
              <a:path w="4276725" h="4352925">
                <a:moveTo>
                  <a:pt x="4187673" y="4352924"/>
                </a:moveTo>
                <a:lnTo>
                  <a:pt x="89051" y="4352924"/>
                </a:lnTo>
                <a:lnTo>
                  <a:pt x="82853" y="4352314"/>
                </a:lnTo>
                <a:lnTo>
                  <a:pt x="37155" y="4333402"/>
                </a:lnTo>
                <a:lnTo>
                  <a:pt x="9649" y="4299917"/>
                </a:lnTo>
                <a:lnTo>
                  <a:pt x="0" y="4263953"/>
                </a:lnTo>
                <a:lnTo>
                  <a:pt x="0" y="88971"/>
                </a:lnTo>
                <a:lnTo>
                  <a:pt x="12585" y="47519"/>
                </a:lnTo>
                <a:lnTo>
                  <a:pt x="47561" y="12574"/>
                </a:lnTo>
                <a:lnTo>
                  <a:pt x="89051" y="0"/>
                </a:lnTo>
                <a:lnTo>
                  <a:pt x="95309" y="0"/>
                </a:lnTo>
                <a:lnTo>
                  <a:pt x="4187673" y="0"/>
                </a:lnTo>
                <a:lnTo>
                  <a:pt x="4229162" y="12574"/>
                </a:lnTo>
                <a:lnTo>
                  <a:pt x="4264138" y="47519"/>
                </a:lnTo>
                <a:lnTo>
                  <a:pt x="4276724" y="88971"/>
                </a:lnTo>
                <a:lnTo>
                  <a:pt x="4276724" y="4263953"/>
                </a:lnTo>
                <a:lnTo>
                  <a:pt x="4264138" y="4305405"/>
                </a:lnTo>
                <a:lnTo>
                  <a:pt x="4229162" y="4340350"/>
                </a:lnTo>
                <a:lnTo>
                  <a:pt x="4193871" y="4352314"/>
                </a:lnTo>
                <a:lnTo>
                  <a:pt x="4187673" y="43529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49374" y="1492250"/>
            <a:ext cx="2738120" cy="968375"/>
          </a:xfrm>
          <a:prstGeom prst="rect"/>
        </p:spPr>
        <p:txBody>
          <a:bodyPr wrap="square" lIns="0" tIns="97790" rIns="0" bIns="0" rtlCol="0" vert="horz">
            <a:spAutoFit/>
          </a:bodyPr>
          <a:lstStyle/>
          <a:p>
            <a:pPr marL="12700" marR="5080">
              <a:lnSpc>
                <a:spcPts val="3379"/>
              </a:lnSpc>
              <a:spcBef>
                <a:spcPts val="770"/>
              </a:spcBef>
            </a:pPr>
            <a:r>
              <a:rPr dirty="0" spc="65"/>
              <a:t>El</a:t>
            </a:r>
            <a:r>
              <a:rPr dirty="0" spc="-215"/>
              <a:t> </a:t>
            </a:r>
            <a:r>
              <a:rPr dirty="0" spc="125"/>
              <a:t>valor</a:t>
            </a:r>
            <a:r>
              <a:rPr dirty="0" spc="-215"/>
              <a:t> </a:t>
            </a:r>
            <a:r>
              <a:rPr dirty="0" spc="75"/>
              <a:t>de</a:t>
            </a:r>
            <a:r>
              <a:rPr dirty="0" spc="-210"/>
              <a:t> </a:t>
            </a:r>
            <a:r>
              <a:rPr dirty="0" spc="125"/>
              <a:t>la </a:t>
            </a:r>
            <a:r>
              <a:rPr dirty="0" spc="-1045"/>
              <a:t> </a:t>
            </a:r>
            <a:r>
              <a:rPr dirty="0" spc="60"/>
              <a:t>publicidad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49374" y="2872072"/>
            <a:ext cx="4419600" cy="216090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algn="just" marL="12700" marR="6985">
              <a:lnSpc>
                <a:spcPct val="104200"/>
              </a:lnSpc>
              <a:spcBef>
                <a:spcPts val="35"/>
              </a:spcBef>
            </a:pPr>
            <a:r>
              <a:rPr dirty="0" sz="1500" spc="5">
                <a:latin typeface="Lucida Sans Unicode"/>
                <a:cs typeface="Lucida Sans Unicode"/>
              </a:rPr>
              <a:t>Puede </a:t>
            </a:r>
            <a:r>
              <a:rPr dirty="0" sz="1500" spc="-15">
                <a:latin typeface="Lucida Sans Unicode"/>
                <a:cs typeface="Lucida Sans Unicode"/>
              </a:rPr>
              <a:t>que ya </a:t>
            </a:r>
            <a:r>
              <a:rPr dirty="0" sz="1500" spc="-35">
                <a:latin typeface="Lucida Sans Unicode"/>
                <a:cs typeface="Lucida Sans Unicode"/>
              </a:rPr>
              <a:t>tengas </a:t>
            </a:r>
            <a:r>
              <a:rPr dirty="0" sz="1500" spc="-20">
                <a:latin typeface="Lucida Sans Unicode"/>
                <a:cs typeface="Lucida Sans Unicode"/>
              </a:rPr>
              <a:t>presencia </a:t>
            </a:r>
            <a:r>
              <a:rPr dirty="0" sz="1500" spc="-5">
                <a:latin typeface="Lucida Sans Unicode"/>
                <a:cs typeface="Lucida Sans Unicode"/>
              </a:rPr>
              <a:t>en </a:t>
            </a:r>
            <a:r>
              <a:rPr dirty="0" sz="1500" spc="-30">
                <a:latin typeface="Lucida Sans Unicode"/>
                <a:cs typeface="Lucida Sans Unicode"/>
              </a:rPr>
              <a:t>Facebook </a:t>
            </a:r>
            <a:r>
              <a:rPr dirty="0" sz="1500" spc="5">
                <a:latin typeface="Lucida Sans Unicode"/>
                <a:cs typeface="Lucida Sans Unicode"/>
              </a:rPr>
              <a:t>e </a:t>
            </a:r>
            <a:r>
              <a:rPr dirty="0" sz="1500" spc="10">
                <a:latin typeface="Lucida Sans Unicode"/>
                <a:cs typeface="Lucida Sans Unicode"/>
              </a:rPr>
              <a:t> </a:t>
            </a:r>
            <a:r>
              <a:rPr dirty="0" sz="1500" spc="-35">
                <a:latin typeface="Lucida Sans Unicode"/>
                <a:cs typeface="Lucida Sans Unicode"/>
              </a:rPr>
              <a:t>Instagram, </a:t>
            </a:r>
            <a:r>
              <a:rPr dirty="0" sz="1500" spc="-10">
                <a:latin typeface="Lucida Sans Unicode"/>
                <a:cs typeface="Lucida Sans Unicode"/>
              </a:rPr>
              <a:t>pero </a:t>
            </a:r>
            <a:r>
              <a:rPr dirty="0" sz="1500" spc="-20">
                <a:latin typeface="Lucida Sans Unicode"/>
                <a:cs typeface="Lucida Sans Unicode"/>
              </a:rPr>
              <a:t>quieras </a:t>
            </a:r>
            <a:r>
              <a:rPr dirty="0" sz="1500" spc="-15">
                <a:latin typeface="Lucida Sans Unicode"/>
                <a:cs typeface="Lucida Sans Unicode"/>
              </a:rPr>
              <a:t>crecer </a:t>
            </a:r>
            <a:r>
              <a:rPr dirty="0" sz="1500" spc="-35">
                <a:latin typeface="Lucida Sans Unicode"/>
                <a:cs typeface="Lucida Sans Unicode"/>
              </a:rPr>
              <a:t>y </a:t>
            </a:r>
            <a:r>
              <a:rPr dirty="0" sz="1500" spc="-40">
                <a:latin typeface="Lucida Sans Unicode"/>
                <a:cs typeface="Lucida Sans Unicode"/>
              </a:rPr>
              <a:t>llegar </a:t>
            </a:r>
            <a:r>
              <a:rPr dirty="0" sz="1500" spc="5">
                <a:latin typeface="Lucida Sans Unicode"/>
                <a:cs typeface="Lucida Sans Unicode"/>
              </a:rPr>
              <a:t>a </a:t>
            </a:r>
            <a:r>
              <a:rPr dirty="0" sz="1500" spc="-15">
                <a:latin typeface="Lucida Sans Unicode"/>
                <a:cs typeface="Lucida Sans Unicode"/>
              </a:rPr>
              <a:t>nuevas </a:t>
            </a:r>
            <a:r>
              <a:rPr dirty="0" sz="1500" spc="-10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personas</a:t>
            </a:r>
            <a:r>
              <a:rPr dirty="0" sz="1500" spc="-15">
                <a:latin typeface="Lucida Sans Unicode"/>
                <a:cs typeface="Lucida Sans Unicode"/>
              </a:rPr>
              <a:t> que</a:t>
            </a:r>
            <a:r>
              <a:rPr dirty="0" sz="1500" spc="-10">
                <a:latin typeface="Lucida Sans Unicode"/>
                <a:cs typeface="Lucida Sans Unicode"/>
              </a:rPr>
              <a:t> </a:t>
            </a:r>
            <a:r>
              <a:rPr dirty="0" sz="1500" spc="-15">
                <a:latin typeface="Lucida Sans Unicode"/>
                <a:cs typeface="Lucida Sans Unicode"/>
              </a:rPr>
              <a:t>no</a:t>
            </a:r>
            <a:r>
              <a:rPr dirty="0" sz="1500" spc="-10">
                <a:latin typeface="Lucida Sans Unicode"/>
                <a:cs typeface="Lucida Sans Unicode"/>
              </a:rPr>
              <a:t> han</a:t>
            </a:r>
            <a:r>
              <a:rPr dirty="0" sz="1500" spc="-5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interactuado</a:t>
            </a:r>
            <a:r>
              <a:rPr dirty="0" sz="1500" spc="-15">
                <a:latin typeface="Lucida Sans Unicode"/>
                <a:cs typeface="Lucida Sans Unicode"/>
              </a:rPr>
              <a:t> </a:t>
            </a:r>
            <a:r>
              <a:rPr dirty="0" sz="1500" spc="-30">
                <a:latin typeface="Lucida Sans Unicode"/>
                <a:cs typeface="Lucida Sans Unicode"/>
              </a:rPr>
              <a:t>con</a:t>
            </a:r>
            <a:r>
              <a:rPr dirty="0" sz="1500" spc="-25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tu </a:t>
            </a:r>
            <a:r>
              <a:rPr dirty="0" sz="1500" spc="-15">
                <a:latin typeface="Lucida Sans Unicode"/>
                <a:cs typeface="Lucida Sans Unicode"/>
              </a:rPr>
              <a:t> </a:t>
            </a:r>
            <a:r>
              <a:rPr dirty="0" sz="1500" spc="-45">
                <a:latin typeface="Lucida Sans Unicode"/>
                <a:cs typeface="Lucida Sans Unicode"/>
              </a:rPr>
              <a:t>negocio.</a:t>
            </a:r>
            <a:endParaRPr sz="15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Lucida Sans Unicode"/>
              <a:cs typeface="Lucida Sans Unicode"/>
            </a:endParaRPr>
          </a:p>
          <a:p>
            <a:pPr algn="just" marL="12700" marR="5080">
              <a:lnSpc>
                <a:spcPct val="104200"/>
              </a:lnSpc>
            </a:pPr>
            <a:r>
              <a:rPr dirty="0" sz="1500" spc="-5">
                <a:latin typeface="Lucida Sans Unicode"/>
                <a:cs typeface="Lucida Sans Unicode"/>
              </a:rPr>
              <a:t>Puedes</a:t>
            </a:r>
            <a:r>
              <a:rPr dirty="0" sz="1500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crear</a:t>
            </a:r>
            <a:r>
              <a:rPr dirty="0" sz="1500" spc="-5">
                <a:latin typeface="Lucida Sans Unicode"/>
                <a:cs typeface="Lucida Sans Unicode"/>
              </a:rPr>
              <a:t> </a:t>
            </a:r>
            <a:r>
              <a:rPr dirty="0" sz="1500" spc="-30">
                <a:latin typeface="Lucida Sans Unicode"/>
                <a:cs typeface="Lucida Sans Unicode"/>
              </a:rPr>
              <a:t>anuncios</a:t>
            </a:r>
            <a:r>
              <a:rPr dirty="0" sz="1500" spc="-25">
                <a:latin typeface="Lucida Sans Unicode"/>
                <a:cs typeface="Lucida Sans Unicode"/>
              </a:rPr>
              <a:t> </a:t>
            </a:r>
            <a:r>
              <a:rPr dirty="0" sz="1500" spc="-5">
                <a:latin typeface="Lucida Sans Unicode"/>
                <a:cs typeface="Lucida Sans Unicode"/>
              </a:rPr>
              <a:t>para</a:t>
            </a:r>
            <a:r>
              <a:rPr dirty="0" sz="1500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aumentar</a:t>
            </a:r>
            <a:r>
              <a:rPr dirty="0" sz="1500" spc="-5">
                <a:latin typeface="Lucida Sans Unicode"/>
                <a:cs typeface="Lucida Sans Unicode"/>
              </a:rPr>
              <a:t> </a:t>
            </a:r>
            <a:r>
              <a:rPr dirty="0" sz="1500" spc="-25">
                <a:latin typeface="Lucida Sans Unicode"/>
                <a:cs typeface="Lucida Sans Unicode"/>
              </a:rPr>
              <a:t>el </a:t>
            </a:r>
            <a:r>
              <a:rPr dirty="0" sz="1500" spc="-20">
                <a:latin typeface="Lucida Sans Unicode"/>
                <a:cs typeface="Lucida Sans Unicode"/>
              </a:rPr>
              <a:t> </a:t>
            </a:r>
            <a:r>
              <a:rPr dirty="0" sz="1500" spc="-30">
                <a:latin typeface="Lucida Sans Unicode"/>
                <a:cs typeface="Lucida Sans Unicode"/>
              </a:rPr>
              <a:t>conocimiento </a:t>
            </a:r>
            <a:r>
              <a:rPr dirty="0" sz="1500" spc="-10">
                <a:latin typeface="Lucida Sans Unicode"/>
                <a:cs typeface="Lucida Sans Unicode"/>
              </a:rPr>
              <a:t>de </a:t>
            </a:r>
            <a:r>
              <a:rPr dirty="0" sz="1500" spc="-25">
                <a:latin typeface="Lucida Sans Unicode"/>
                <a:cs typeface="Lucida Sans Unicode"/>
              </a:rPr>
              <a:t>la marca, </a:t>
            </a:r>
            <a:r>
              <a:rPr dirty="0" sz="1500" spc="-15">
                <a:latin typeface="Lucida Sans Unicode"/>
                <a:cs typeface="Lucida Sans Unicode"/>
              </a:rPr>
              <a:t>fomentar </a:t>
            </a:r>
            <a:r>
              <a:rPr dirty="0" sz="1500" spc="-25">
                <a:latin typeface="Lucida Sans Unicode"/>
                <a:cs typeface="Lucida Sans Unicode"/>
              </a:rPr>
              <a:t>la emoción </a:t>
            </a:r>
            <a:r>
              <a:rPr dirty="0" sz="1500" spc="-20">
                <a:latin typeface="Lucida Sans Unicode"/>
                <a:cs typeface="Lucida Sans Unicode"/>
              </a:rPr>
              <a:t> </a:t>
            </a:r>
            <a:r>
              <a:rPr dirty="0" sz="1500" spc="-5">
                <a:latin typeface="Lucida Sans Unicode"/>
                <a:cs typeface="Lucida Sans Unicode"/>
              </a:rPr>
              <a:t>en </a:t>
            </a:r>
            <a:r>
              <a:rPr dirty="0" sz="1500" spc="-20">
                <a:latin typeface="Lucida Sans Unicode"/>
                <a:cs typeface="Lucida Sans Unicode"/>
              </a:rPr>
              <a:t>torno </a:t>
            </a:r>
            <a:r>
              <a:rPr dirty="0" sz="1500" spc="5">
                <a:latin typeface="Lucida Sans Unicode"/>
                <a:cs typeface="Lucida Sans Unicode"/>
              </a:rPr>
              <a:t>a </a:t>
            </a:r>
            <a:r>
              <a:rPr dirty="0" sz="1500" spc="-35">
                <a:latin typeface="Lucida Sans Unicode"/>
                <a:cs typeface="Lucida Sans Unicode"/>
              </a:rPr>
              <a:t>su </a:t>
            </a:r>
            <a:r>
              <a:rPr dirty="0" sz="1500" spc="-15">
                <a:latin typeface="Lucida Sans Unicode"/>
                <a:cs typeface="Lucida Sans Unicode"/>
              </a:rPr>
              <a:t>marca </a:t>
            </a:r>
            <a:r>
              <a:rPr dirty="0" sz="1500" spc="-35">
                <a:latin typeface="Lucida Sans Unicode"/>
                <a:cs typeface="Lucida Sans Unicode"/>
              </a:rPr>
              <a:t>y lograr </a:t>
            </a:r>
            <a:r>
              <a:rPr dirty="0" sz="1500" spc="-15">
                <a:latin typeface="Lucida Sans Unicode"/>
                <a:cs typeface="Lucida Sans Unicode"/>
              </a:rPr>
              <a:t>que </a:t>
            </a:r>
            <a:r>
              <a:rPr dirty="0" sz="1500" spc="-45">
                <a:latin typeface="Lucida Sans Unicode"/>
                <a:cs typeface="Lucida Sans Unicode"/>
              </a:rPr>
              <a:t>los </a:t>
            </a:r>
            <a:r>
              <a:rPr dirty="0" sz="1500" spc="-30">
                <a:latin typeface="Lucida Sans Unicode"/>
                <a:cs typeface="Lucida Sans Unicode"/>
              </a:rPr>
              <a:t>clientes </a:t>
            </a:r>
            <a:r>
              <a:rPr dirty="0" sz="1500" spc="-25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compren</a:t>
            </a:r>
            <a:r>
              <a:rPr dirty="0" sz="1500" spc="-90">
                <a:latin typeface="Lucida Sans Unicode"/>
                <a:cs typeface="Lucida Sans Unicode"/>
              </a:rPr>
              <a:t> </a:t>
            </a:r>
            <a:r>
              <a:rPr dirty="0" sz="1500" spc="-30">
                <a:latin typeface="Lucida Sans Unicode"/>
                <a:cs typeface="Lucida Sans Unicode"/>
              </a:rPr>
              <a:t>tus</a:t>
            </a:r>
            <a:r>
              <a:rPr dirty="0" sz="1500" spc="-85">
                <a:latin typeface="Lucida Sans Unicode"/>
                <a:cs typeface="Lucida Sans Unicode"/>
              </a:rPr>
              <a:t> </a:t>
            </a:r>
            <a:r>
              <a:rPr dirty="0" sz="1500" spc="-30">
                <a:latin typeface="Lucida Sans Unicode"/>
                <a:cs typeface="Lucida Sans Unicode"/>
              </a:rPr>
              <a:t>productos</a:t>
            </a:r>
            <a:r>
              <a:rPr dirty="0" sz="1500" spc="-85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o</a:t>
            </a:r>
            <a:r>
              <a:rPr dirty="0" sz="1500" spc="-85">
                <a:latin typeface="Lucida Sans Unicode"/>
                <a:cs typeface="Lucida Sans Unicode"/>
              </a:rPr>
              <a:t> </a:t>
            </a:r>
            <a:r>
              <a:rPr dirty="0" sz="1500" spc="-40">
                <a:latin typeface="Lucida Sans Unicode"/>
                <a:cs typeface="Lucida Sans Unicode"/>
              </a:rPr>
              <a:t>servicios.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333499" y="5276850"/>
            <a:ext cx="1524000" cy="342900"/>
          </a:xfrm>
          <a:custGeom>
            <a:avLst/>
            <a:gdLst/>
            <a:ahLst/>
            <a:cxnLst/>
            <a:rect l="l" t="t" r="r" b="b"/>
            <a:pathLst>
              <a:path w="1524000" h="342900">
                <a:moveTo>
                  <a:pt x="1435064" y="342899"/>
                </a:moveTo>
                <a:lnTo>
                  <a:pt x="88934" y="342899"/>
                </a:lnTo>
                <a:lnTo>
                  <a:pt x="82745" y="342300"/>
                </a:lnTo>
                <a:lnTo>
                  <a:pt x="37106" y="323697"/>
                </a:lnTo>
                <a:lnTo>
                  <a:pt x="9637" y="290761"/>
                </a:lnTo>
                <a:lnTo>
                  <a:pt x="0" y="255385"/>
                </a:lnTo>
                <a:lnTo>
                  <a:pt x="0" y="87514"/>
                </a:lnTo>
                <a:lnTo>
                  <a:pt x="12569" y="46740"/>
                </a:lnTo>
                <a:lnTo>
                  <a:pt x="47499" y="12368"/>
                </a:lnTo>
                <a:lnTo>
                  <a:pt x="88934" y="0"/>
                </a:lnTo>
                <a:lnTo>
                  <a:pt x="95184" y="0"/>
                </a:lnTo>
                <a:lnTo>
                  <a:pt x="1435064" y="0"/>
                </a:lnTo>
                <a:lnTo>
                  <a:pt x="1476500" y="12368"/>
                </a:lnTo>
                <a:lnTo>
                  <a:pt x="1511430" y="46740"/>
                </a:lnTo>
                <a:lnTo>
                  <a:pt x="1523999" y="87514"/>
                </a:lnTo>
                <a:lnTo>
                  <a:pt x="1523999" y="255385"/>
                </a:lnTo>
                <a:lnTo>
                  <a:pt x="1511430" y="296159"/>
                </a:lnTo>
                <a:lnTo>
                  <a:pt x="1476500" y="330531"/>
                </a:lnTo>
                <a:lnTo>
                  <a:pt x="1441254" y="342300"/>
                </a:lnTo>
                <a:lnTo>
                  <a:pt x="1435064" y="342899"/>
                </a:lnTo>
                <a:close/>
              </a:path>
            </a:pathLst>
          </a:custGeom>
          <a:solidFill>
            <a:srgbClr val="4D5B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854051" y="5378942"/>
            <a:ext cx="471170" cy="1854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50" spc="229">
                <a:solidFill>
                  <a:srgbClr val="FFFFFF"/>
                </a:solidFill>
                <a:latin typeface="Microsoft Sans Serif"/>
                <a:cs typeface="Microsoft Sans Serif"/>
              </a:rPr>
              <a:t>+</a:t>
            </a:r>
            <a:r>
              <a:rPr dirty="0" sz="1050" spc="175">
                <a:solidFill>
                  <a:srgbClr val="FFFFFF"/>
                </a:solidFill>
                <a:latin typeface="Microsoft Sans Serif"/>
                <a:cs typeface="Microsoft Sans Serif"/>
              </a:rPr>
              <a:t>i</a:t>
            </a:r>
            <a:r>
              <a:rPr dirty="0" sz="1050" spc="315">
                <a:solidFill>
                  <a:srgbClr val="FFFFFF"/>
                </a:solidFill>
                <a:latin typeface="Microsoft Sans Serif"/>
                <a:cs typeface="Microsoft Sans Serif"/>
              </a:rPr>
              <a:t>n</a:t>
            </a:r>
            <a:r>
              <a:rPr dirty="0" sz="1050" spc="235">
                <a:solidFill>
                  <a:srgbClr val="FFFFFF"/>
                </a:solidFill>
                <a:latin typeface="Microsoft Sans Serif"/>
                <a:cs typeface="Microsoft Sans Serif"/>
              </a:rPr>
              <a:t>f</a:t>
            </a:r>
            <a:r>
              <a:rPr dirty="0" sz="1050" spc="225">
                <a:solidFill>
                  <a:srgbClr val="FFFFFF"/>
                </a:solidFill>
                <a:latin typeface="Microsoft Sans Serif"/>
                <a:cs typeface="Microsoft Sans Serif"/>
              </a:rPr>
              <a:t>o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28668" y="5068957"/>
            <a:ext cx="2862580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320">
                <a:solidFill>
                  <a:srgbClr val="1F2125"/>
                </a:solidFill>
                <a:latin typeface="Lucida Sans Unicode"/>
                <a:cs typeface="Lucida Sans Unicode"/>
              </a:rPr>
              <a:t>HAZLO</a:t>
            </a:r>
            <a:r>
              <a:rPr dirty="0" sz="900" spc="180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285">
                <a:solidFill>
                  <a:srgbClr val="1F2125"/>
                </a:solidFill>
                <a:latin typeface="Lucida Sans Unicode"/>
                <a:cs typeface="Lucida Sans Unicode"/>
              </a:rPr>
              <a:t>DE</a:t>
            </a:r>
            <a:r>
              <a:rPr dirty="0" sz="900" spc="185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355">
                <a:solidFill>
                  <a:srgbClr val="1F2125"/>
                </a:solidFill>
                <a:latin typeface="Lucida Sans Unicode"/>
                <a:cs typeface="Lucida Sans Unicode"/>
              </a:rPr>
              <a:t>FORMA</a:t>
            </a:r>
            <a:r>
              <a:rPr dirty="0" sz="900" spc="180">
                <a:solidFill>
                  <a:srgbClr val="1F2125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330">
                <a:solidFill>
                  <a:srgbClr val="1F2125"/>
                </a:solidFill>
                <a:latin typeface="Lucida Sans Unicode"/>
                <a:cs typeface="Lucida Sans Unicode"/>
              </a:rPr>
              <a:t>PROFESIONAL</a:t>
            </a:r>
            <a:endParaRPr sz="900">
              <a:latin typeface="Lucida Sans Unicode"/>
              <a:cs typeface="Lucida Sans Unicode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0" y="1445269"/>
            <a:ext cx="6991350" cy="3831590"/>
            <a:chOff x="0" y="1445269"/>
            <a:chExt cx="6991350" cy="3831590"/>
          </a:xfrm>
        </p:grpSpPr>
        <p:sp>
          <p:nvSpPr>
            <p:cNvPr id="9" name="object 9"/>
            <p:cNvSpPr/>
            <p:nvPr/>
          </p:nvSpPr>
          <p:spPr>
            <a:xfrm>
              <a:off x="6667499" y="4953000"/>
              <a:ext cx="323850" cy="323850"/>
            </a:xfrm>
            <a:custGeom>
              <a:avLst/>
              <a:gdLst/>
              <a:ahLst/>
              <a:cxnLst/>
              <a:rect l="l" t="t" r="r" b="b"/>
              <a:pathLst>
                <a:path w="323850" h="323850">
                  <a:moveTo>
                    <a:pt x="306293" y="323849"/>
                  </a:moveTo>
                  <a:lnTo>
                    <a:pt x="17556" y="323849"/>
                  </a:lnTo>
                  <a:lnTo>
                    <a:pt x="14974" y="323336"/>
                  </a:lnTo>
                  <a:lnTo>
                    <a:pt x="0" y="306293"/>
                  </a:lnTo>
                  <a:lnTo>
                    <a:pt x="0" y="303609"/>
                  </a:lnTo>
                  <a:lnTo>
                    <a:pt x="31245" y="241754"/>
                  </a:lnTo>
                  <a:lnTo>
                    <a:pt x="66298" y="220541"/>
                  </a:lnTo>
                  <a:lnTo>
                    <a:pt x="110748" y="207102"/>
                  </a:lnTo>
                  <a:lnTo>
                    <a:pt x="161924" y="202406"/>
                  </a:lnTo>
                  <a:lnTo>
                    <a:pt x="213101" y="207102"/>
                  </a:lnTo>
                  <a:lnTo>
                    <a:pt x="257551" y="220541"/>
                  </a:lnTo>
                  <a:lnTo>
                    <a:pt x="292604" y="241754"/>
                  </a:lnTo>
                  <a:lnTo>
                    <a:pt x="315593" y="269767"/>
                  </a:lnTo>
                  <a:lnTo>
                    <a:pt x="323849" y="303609"/>
                  </a:lnTo>
                  <a:lnTo>
                    <a:pt x="323849" y="306293"/>
                  </a:lnTo>
                  <a:lnTo>
                    <a:pt x="306293" y="323849"/>
                  </a:lnTo>
                  <a:close/>
                </a:path>
                <a:path w="323850" h="323850">
                  <a:moveTo>
                    <a:pt x="161924" y="161924"/>
                  </a:moveTo>
                  <a:lnTo>
                    <a:pt x="121364" y="151233"/>
                  </a:lnTo>
                  <a:lnTo>
                    <a:pt x="91653" y="121522"/>
                  </a:lnTo>
                  <a:lnTo>
                    <a:pt x="80962" y="86278"/>
                  </a:lnTo>
                  <a:lnTo>
                    <a:pt x="80962" y="75646"/>
                  </a:lnTo>
                  <a:lnTo>
                    <a:pt x="97560" y="31561"/>
                  </a:lnTo>
                  <a:lnTo>
                    <a:pt x="135853" y="4128"/>
                  </a:lnTo>
                  <a:lnTo>
                    <a:pt x="156608" y="0"/>
                  </a:lnTo>
                  <a:lnTo>
                    <a:pt x="167241" y="0"/>
                  </a:lnTo>
                  <a:lnTo>
                    <a:pt x="211325" y="16598"/>
                  </a:lnTo>
                  <a:lnTo>
                    <a:pt x="238758" y="54890"/>
                  </a:lnTo>
                  <a:lnTo>
                    <a:pt x="242887" y="75646"/>
                  </a:lnTo>
                  <a:lnTo>
                    <a:pt x="242887" y="86278"/>
                  </a:lnTo>
                  <a:lnTo>
                    <a:pt x="226289" y="130362"/>
                  </a:lnTo>
                  <a:lnTo>
                    <a:pt x="187996" y="157796"/>
                  </a:lnTo>
                  <a:lnTo>
                    <a:pt x="161924" y="161924"/>
                  </a:lnTo>
                  <a:close/>
                </a:path>
              </a:pathLst>
            </a:custGeom>
            <a:solidFill>
              <a:srgbClr val="1F21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0" y="1445272"/>
              <a:ext cx="1026160" cy="952500"/>
            </a:xfrm>
            <a:custGeom>
              <a:avLst/>
              <a:gdLst/>
              <a:ahLst/>
              <a:cxnLst/>
              <a:rect l="l" t="t" r="r" b="b"/>
              <a:pathLst>
                <a:path w="1026160" h="952500">
                  <a:moveTo>
                    <a:pt x="1025563" y="476783"/>
                  </a:moveTo>
                  <a:lnTo>
                    <a:pt x="1023340" y="430161"/>
                  </a:lnTo>
                  <a:lnTo>
                    <a:pt x="1016685" y="383984"/>
                  </a:lnTo>
                  <a:lnTo>
                    <a:pt x="1005674" y="338696"/>
                  </a:lnTo>
                  <a:lnTo>
                    <a:pt x="990409" y="294741"/>
                  </a:lnTo>
                  <a:lnTo>
                    <a:pt x="971016" y="252539"/>
                  </a:lnTo>
                  <a:lnTo>
                    <a:pt x="947712" y="212496"/>
                  </a:lnTo>
                  <a:lnTo>
                    <a:pt x="920711" y="174993"/>
                  </a:lnTo>
                  <a:lnTo>
                    <a:pt x="890257" y="140411"/>
                  </a:lnTo>
                  <a:lnTo>
                    <a:pt x="856665" y="109054"/>
                  </a:lnTo>
                  <a:lnTo>
                    <a:pt x="820254" y="81241"/>
                  </a:lnTo>
                  <a:lnTo>
                    <a:pt x="781367" y="57251"/>
                  </a:lnTo>
                  <a:lnTo>
                    <a:pt x="740397" y="37287"/>
                  </a:lnTo>
                  <a:lnTo>
                    <a:pt x="697712" y="21551"/>
                  </a:lnTo>
                  <a:lnTo>
                    <a:pt x="653732" y="10210"/>
                  </a:lnTo>
                  <a:lnTo>
                    <a:pt x="608888" y="3365"/>
                  </a:lnTo>
                  <a:lnTo>
                    <a:pt x="563600" y="1079"/>
                  </a:lnTo>
                  <a:lnTo>
                    <a:pt x="552259" y="1219"/>
                  </a:lnTo>
                  <a:lnTo>
                    <a:pt x="549313" y="1333"/>
                  </a:lnTo>
                  <a:lnTo>
                    <a:pt x="549313" y="0"/>
                  </a:lnTo>
                  <a:lnTo>
                    <a:pt x="0" y="0"/>
                  </a:lnTo>
                  <a:lnTo>
                    <a:pt x="0" y="952500"/>
                  </a:lnTo>
                  <a:lnTo>
                    <a:pt x="549313" y="952500"/>
                  </a:lnTo>
                  <a:lnTo>
                    <a:pt x="549313" y="952258"/>
                  </a:lnTo>
                  <a:lnTo>
                    <a:pt x="552259" y="952360"/>
                  </a:lnTo>
                  <a:lnTo>
                    <a:pt x="563600" y="952500"/>
                  </a:lnTo>
                  <a:lnTo>
                    <a:pt x="574941" y="952360"/>
                  </a:lnTo>
                  <a:lnTo>
                    <a:pt x="586270" y="951928"/>
                  </a:lnTo>
                  <a:lnTo>
                    <a:pt x="631393" y="947356"/>
                  </a:lnTo>
                  <a:lnTo>
                    <a:pt x="675855" y="938250"/>
                  </a:lnTo>
                  <a:lnTo>
                    <a:pt x="719239" y="924699"/>
                  </a:lnTo>
                  <a:lnTo>
                    <a:pt x="761123" y="906830"/>
                  </a:lnTo>
                  <a:lnTo>
                    <a:pt x="801103" y="884821"/>
                  </a:lnTo>
                  <a:lnTo>
                    <a:pt x="838796" y="858888"/>
                  </a:lnTo>
                  <a:lnTo>
                    <a:pt x="873836" y="829271"/>
                  </a:lnTo>
                  <a:lnTo>
                    <a:pt x="905903" y="796264"/>
                  </a:lnTo>
                  <a:lnTo>
                    <a:pt x="934656" y="760171"/>
                  </a:lnTo>
                  <a:lnTo>
                    <a:pt x="959840" y="721360"/>
                  </a:lnTo>
                  <a:lnTo>
                    <a:pt x="981214" y="680186"/>
                  </a:lnTo>
                  <a:lnTo>
                    <a:pt x="998562" y="637057"/>
                  </a:lnTo>
                  <a:lnTo>
                    <a:pt x="1011720" y="592378"/>
                  </a:lnTo>
                  <a:lnTo>
                    <a:pt x="1020572" y="546595"/>
                  </a:lnTo>
                  <a:lnTo>
                    <a:pt x="1025017" y="500126"/>
                  </a:lnTo>
                  <a:lnTo>
                    <a:pt x="1025423" y="488467"/>
                  </a:lnTo>
                  <a:lnTo>
                    <a:pt x="1025563" y="476783"/>
                  </a:lnTo>
                  <a:close/>
                </a:path>
              </a:pathLst>
            </a:custGeom>
            <a:solidFill>
              <a:srgbClr val="4D5BE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55178" y="1723296"/>
            <a:ext cx="570230" cy="4457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750" spc="550">
                <a:solidFill>
                  <a:srgbClr val="FFFFFF"/>
                </a:solidFill>
                <a:latin typeface="Microsoft JhengHei UI"/>
                <a:cs typeface="Microsoft JhengHei UI"/>
              </a:rPr>
              <a:t>06</a:t>
            </a:r>
            <a:endParaRPr sz="2750">
              <a:latin typeface="Microsoft JhengHei UI"/>
              <a:cs typeface="Microsoft JhengHei U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34150" y="1438275"/>
            <a:ext cx="4010024" cy="321944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430000" cy="6419850"/>
          </a:xfrm>
          <a:custGeom>
            <a:avLst/>
            <a:gdLst/>
            <a:ahLst/>
            <a:cxnLst/>
            <a:rect l="l" t="t" r="r" b="b"/>
            <a:pathLst>
              <a:path w="11430000" h="6419850">
                <a:moveTo>
                  <a:pt x="0" y="0"/>
                </a:moveTo>
                <a:lnTo>
                  <a:pt x="11429999" y="0"/>
                </a:lnTo>
                <a:lnTo>
                  <a:pt x="11429999" y="6419849"/>
                </a:lnTo>
                <a:lnTo>
                  <a:pt x="0" y="6419849"/>
                </a:lnTo>
                <a:lnTo>
                  <a:pt x="0" y="0"/>
                </a:lnTo>
                <a:close/>
              </a:path>
            </a:pathLst>
          </a:custGeom>
          <a:solidFill>
            <a:srgbClr val="E8ECF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11430000" cy="6419215"/>
          </a:xfrm>
          <a:custGeom>
            <a:avLst/>
            <a:gdLst/>
            <a:ahLst/>
            <a:cxnLst/>
            <a:rect l="l" t="t" r="r" b="b"/>
            <a:pathLst>
              <a:path w="11430000" h="6419215">
                <a:moveTo>
                  <a:pt x="0" y="0"/>
                </a:moveTo>
                <a:lnTo>
                  <a:pt x="11429999" y="0"/>
                </a:lnTo>
                <a:lnTo>
                  <a:pt x="11429999" y="6419087"/>
                </a:lnTo>
                <a:lnTo>
                  <a:pt x="0" y="6419087"/>
                </a:lnTo>
                <a:lnTo>
                  <a:pt x="0" y="0"/>
                </a:lnTo>
                <a:close/>
              </a:path>
            </a:pathLst>
          </a:custGeom>
          <a:solidFill>
            <a:srgbClr val="000E33">
              <a:alpha val="501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1426463" y="637031"/>
            <a:ext cx="8625840" cy="5233670"/>
            <a:chOff x="1426463" y="637031"/>
            <a:chExt cx="8625840" cy="5233670"/>
          </a:xfrm>
        </p:grpSpPr>
        <p:sp>
          <p:nvSpPr>
            <p:cNvPr id="5" name="object 5"/>
            <p:cNvSpPr/>
            <p:nvPr/>
          </p:nvSpPr>
          <p:spPr>
            <a:xfrm>
              <a:off x="1426463" y="637031"/>
              <a:ext cx="8625840" cy="5233670"/>
            </a:xfrm>
            <a:custGeom>
              <a:avLst/>
              <a:gdLst/>
              <a:ahLst/>
              <a:cxnLst/>
              <a:rect l="l" t="t" r="r" b="b"/>
              <a:pathLst>
                <a:path w="8625840" h="5233670">
                  <a:moveTo>
                    <a:pt x="8625840" y="5233416"/>
                  </a:moveTo>
                  <a:lnTo>
                    <a:pt x="0" y="5233416"/>
                  </a:lnTo>
                  <a:lnTo>
                    <a:pt x="0" y="0"/>
                  </a:lnTo>
                  <a:lnTo>
                    <a:pt x="8625840" y="0"/>
                  </a:lnTo>
                  <a:lnTo>
                    <a:pt x="8625840" y="201168"/>
                  </a:lnTo>
                  <a:lnTo>
                    <a:pt x="307085" y="201168"/>
                  </a:lnTo>
                  <a:lnTo>
                    <a:pt x="297702" y="201621"/>
                  </a:lnTo>
                  <a:lnTo>
                    <a:pt x="254157" y="217205"/>
                  </a:lnTo>
                  <a:lnTo>
                    <a:pt x="223095" y="251472"/>
                  </a:lnTo>
                  <a:lnTo>
                    <a:pt x="211835" y="296418"/>
                  </a:lnTo>
                  <a:lnTo>
                    <a:pt x="211835" y="4858893"/>
                  </a:lnTo>
                  <a:lnTo>
                    <a:pt x="223095" y="4903838"/>
                  </a:lnTo>
                  <a:lnTo>
                    <a:pt x="254157" y="4938105"/>
                  </a:lnTo>
                  <a:lnTo>
                    <a:pt x="297702" y="4953689"/>
                  </a:lnTo>
                  <a:lnTo>
                    <a:pt x="307085" y="4954143"/>
                  </a:lnTo>
                  <a:lnTo>
                    <a:pt x="8625840" y="4954143"/>
                  </a:lnTo>
                  <a:lnTo>
                    <a:pt x="8625840" y="5233416"/>
                  </a:lnTo>
                  <a:close/>
                </a:path>
                <a:path w="8625840" h="5233670">
                  <a:moveTo>
                    <a:pt x="8625840" y="4954143"/>
                  </a:moveTo>
                  <a:lnTo>
                    <a:pt x="8260460" y="4954143"/>
                  </a:lnTo>
                  <a:lnTo>
                    <a:pt x="8269843" y="4953689"/>
                  </a:lnTo>
                  <a:lnTo>
                    <a:pt x="8279046" y="4952330"/>
                  </a:lnTo>
                  <a:lnTo>
                    <a:pt x="8320856" y="4932559"/>
                  </a:lnTo>
                  <a:lnTo>
                    <a:pt x="8348458" y="4895343"/>
                  </a:lnTo>
                  <a:lnTo>
                    <a:pt x="8355710" y="4858893"/>
                  </a:lnTo>
                  <a:lnTo>
                    <a:pt x="8355710" y="296418"/>
                  </a:lnTo>
                  <a:lnTo>
                    <a:pt x="8344449" y="251472"/>
                  </a:lnTo>
                  <a:lnTo>
                    <a:pt x="8313387" y="217205"/>
                  </a:lnTo>
                  <a:lnTo>
                    <a:pt x="8269843" y="201621"/>
                  </a:lnTo>
                  <a:lnTo>
                    <a:pt x="8260460" y="201168"/>
                  </a:lnTo>
                  <a:lnTo>
                    <a:pt x="8625840" y="201168"/>
                  </a:lnTo>
                  <a:lnTo>
                    <a:pt x="8625840" y="4954143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638299" y="838200"/>
              <a:ext cx="8143875" cy="4752975"/>
            </a:xfrm>
            <a:custGeom>
              <a:avLst/>
              <a:gdLst/>
              <a:ahLst/>
              <a:cxnLst/>
              <a:rect l="l" t="t" r="r" b="b"/>
              <a:pathLst>
                <a:path w="8143875" h="4752975">
                  <a:moveTo>
                    <a:pt x="8048629" y="4752974"/>
                  </a:moveTo>
                  <a:lnTo>
                    <a:pt x="95245" y="4752974"/>
                  </a:lnTo>
                  <a:lnTo>
                    <a:pt x="85866" y="4752521"/>
                  </a:lnTo>
                  <a:lnTo>
                    <a:pt x="42321" y="4736936"/>
                  </a:lnTo>
                  <a:lnTo>
                    <a:pt x="11259" y="4702670"/>
                  </a:lnTo>
                  <a:lnTo>
                    <a:pt x="0" y="4657726"/>
                  </a:lnTo>
                  <a:lnTo>
                    <a:pt x="0" y="95248"/>
                  </a:lnTo>
                  <a:lnTo>
                    <a:pt x="11259" y="50303"/>
                  </a:lnTo>
                  <a:lnTo>
                    <a:pt x="42321" y="16037"/>
                  </a:lnTo>
                  <a:lnTo>
                    <a:pt x="85866" y="453"/>
                  </a:lnTo>
                  <a:lnTo>
                    <a:pt x="95249" y="0"/>
                  </a:lnTo>
                  <a:lnTo>
                    <a:pt x="8048624" y="0"/>
                  </a:lnTo>
                  <a:lnTo>
                    <a:pt x="8093569" y="11259"/>
                  </a:lnTo>
                  <a:lnTo>
                    <a:pt x="8127836" y="42321"/>
                  </a:lnTo>
                  <a:lnTo>
                    <a:pt x="8143420" y="85866"/>
                  </a:lnTo>
                  <a:lnTo>
                    <a:pt x="8143874" y="95248"/>
                  </a:lnTo>
                  <a:lnTo>
                    <a:pt x="8143874" y="4657726"/>
                  </a:lnTo>
                  <a:lnTo>
                    <a:pt x="8132613" y="4702670"/>
                  </a:lnTo>
                  <a:lnTo>
                    <a:pt x="8101551" y="4736936"/>
                  </a:lnTo>
                  <a:lnTo>
                    <a:pt x="8058007" y="4752521"/>
                  </a:lnTo>
                  <a:lnTo>
                    <a:pt x="8048629" y="47529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86024" y="1143000"/>
              <a:ext cx="2886074" cy="414337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210287" y="2752737"/>
              <a:ext cx="47625" cy="400050"/>
            </a:xfrm>
            <a:custGeom>
              <a:avLst/>
              <a:gdLst/>
              <a:ahLst/>
              <a:cxnLst/>
              <a:rect l="l" t="t" r="r" b="b"/>
              <a:pathLst>
                <a:path w="47625" h="400050">
                  <a:moveTo>
                    <a:pt x="47625" y="373075"/>
                  </a:moveTo>
                  <a:lnTo>
                    <a:pt x="26974" y="352425"/>
                  </a:lnTo>
                  <a:lnTo>
                    <a:pt x="20662" y="352425"/>
                  </a:lnTo>
                  <a:lnTo>
                    <a:pt x="0" y="373075"/>
                  </a:lnTo>
                  <a:lnTo>
                    <a:pt x="0" y="379387"/>
                  </a:lnTo>
                  <a:lnTo>
                    <a:pt x="20662" y="400037"/>
                  </a:lnTo>
                  <a:lnTo>
                    <a:pt x="26974" y="400037"/>
                  </a:lnTo>
                  <a:lnTo>
                    <a:pt x="47625" y="379387"/>
                  </a:lnTo>
                  <a:lnTo>
                    <a:pt x="47625" y="376237"/>
                  </a:lnTo>
                  <a:lnTo>
                    <a:pt x="47625" y="373075"/>
                  </a:lnTo>
                  <a:close/>
                </a:path>
                <a:path w="47625" h="400050">
                  <a:moveTo>
                    <a:pt x="47625" y="20650"/>
                  </a:moveTo>
                  <a:lnTo>
                    <a:pt x="26974" y="0"/>
                  </a:lnTo>
                  <a:lnTo>
                    <a:pt x="20662" y="0"/>
                  </a:lnTo>
                  <a:lnTo>
                    <a:pt x="0" y="20650"/>
                  </a:lnTo>
                  <a:lnTo>
                    <a:pt x="0" y="26962"/>
                  </a:lnTo>
                  <a:lnTo>
                    <a:pt x="20662" y="47625"/>
                  </a:lnTo>
                  <a:lnTo>
                    <a:pt x="26974" y="47625"/>
                  </a:lnTo>
                  <a:lnTo>
                    <a:pt x="47625" y="26962"/>
                  </a:lnTo>
                  <a:lnTo>
                    <a:pt x="47625" y="23812"/>
                  </a:lnTo>
                  <a:lnTo>
                    <a:pt x="47625" y="20650"/>
                  </a:lnTo>
                  <a:close/>
                </a:path>
              </a:pathLst>
            </a:custGeom>
            <a:solidFill>
              <a:srgbClr val="3C3C4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6046241" y="1685173"/>
            <a:ext cx="3375025" cy="15303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45800"/>
              </a:lnSpc>
              <a:spcBef>
                <a:spcPts val="95"/>
              </a:spcBef>
            </a:pPr>
            <a:r>
              <a:rPr dirty="0" sz="1200" spc="85">
                <a:solidFill>
                  <a:srgbClr val="3C3C40"/>
                </a:solidFill>
                <a:latin typeface="Microsoft Sans Serif"/>
                <a:cs typeface="Microsoft Sans Serif"/>
              </a:rPr>
              <a:t>Facebook</a:t>
            </a:r>
            <a:r>
              <a:rPr dirty="0" sz="1200" spc="-45">
                <a:solidFill>
                  <a:srgbClr val="3C3C40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80">
                <a:solidFill>
                  <a:srgbClr val="3C3C40"/>
                </a:solidFill>
                <a:latin typeface="Microsoft Sans Serif"/>
                <a:cs typeface="Microsoft Sans Serif"/>
              </a:rPr>
              <a:t>cuenta</a:t>
            </a:r>
            <a:r>
              <a:rPr dirty="0" sz="1200" spc="-45">
                <a:solidFill>
                  <a:srgbClr val="3C3C40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95">
                <a:solidFill>
                  <a:srgbClr val="3C3C40"/>
                </a:solidFill>
                <a:latin typeface="Microsoft Sans Serif"/>
                <a:cs typeface="Microsoft Sans Serif"/>
              </a:rPr>
              <a:t>con</a:t>
            </a:r>
            <a:r>
              <a:rPr dirty="0" sz="1200" spc="-45">
                <a:solidFill>
                  <a:srgbClr val="3C3C40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95">
                <a:solidFill>
                  <a:srgbClr val="3C3C40"/>
                </a:solidFill>
                <a:latin typeface="Microsoft Sans Serif"/>
                <a:cs typeface="Microsoft Sans Serif"/>
              </a:rPr>
              <a:t>2</a:t>
            </a:r>
            <a:r>
              <a:rPr dirty="0" sz="1200" spc="-40">
                <a:solidFill>
                  <a:srgbClr val="3C3C40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65">
                <a:solidFill>
                  <a:srgbClr val="3C3C40"/>
                </a:solidFill>
                <a:latin typeface="Microsoft Sans Serif"/>
                <a:cs typeface="Microsoft Sans Serif"/>
              </a:rPr>
              <a:t>diferentes</a:t>
            </a:r>
            <a:r>
              <a:rPr dirty="0" sz="1200" spc="-45">
                <a:solidFill>
                  <a:srgbClr val="3C3C40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80">
                <a:solidFill>
                  <a:srgbClr val="3C3C40"/>
                </a:solidFill>
                <a:latin typeface="Microsoft Sans Serif"/>
                <a:cs typeface="Microsoft Sans Serif"/>
              </a:rPr>
              <a:t>formas</a:t>
            </a:r>
            <a:r>
              <a:rPr dirty="0" sz="1200" spc="-45">
                <a:solidFill>
                  <a:srgbClr val="3C3C40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85">
                <a:solidFill>
                  <a:srgbClr val="3C3C40"/>
                </a:solidFill>
                <a:latin typeface="Microsoft Sans Serif"/>
                <a:cs typeface="Microsoft Sans Serif"/>
              </a:rPr>
              <a:t>de </a:t>
            </a:r>
            <a:r>
              <a:rPr dirty="0" sz="1200" spc="-305">
                <a:solidFill>
                  <a:srgbClr val="3C3C40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80">
                <a:solidFill>
                  <a:srgbClr val="3C3C40"/>
                </a:solidFill>
                <a:latin typeface="Microsoft Sans Serif"/>
                <a:cs typeface="Microsoft Sans Serif"/>
              </a:rPr>
              <a:t>poder</a:t>
            </a:r>
            <a:r>
              <a:rPr dirty="0" sz="1200" spc="-45">
                <a:solidFill>
                  <a:srgbClr val="3C3C40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85">
                <a:solidFill>
                  <a:srgbClr val="3C3C40"/>
                </a:solidFill>
                <a:latin typeface="Microsoft Sans Serif"/>
                <a:cs typeface="Microsoft Sans Serif"/>
              </a:rPr>
              <a:t>promocionar</a:t>
            </a:r>
            <a:r>
              <a:rPr dirty="0" sz="1200" spc="-45">
                <a:solidFill>
                  <a:srgbClr val="3C3C40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70">
                <a:solidFill>
                  <a:srgbClr val="3C3C40"/>
                </a:solidFill>
                <a:latin typeface="Microsoft Sans Serif"/>
                <a:cs typeface="Microsoft Sans Serif"/>
              </a:rPr>
              <a:t>nuestra</a:t>
            </a:r>
            <a:r>
              <a:rPr dirty="0" sz="1200" spc="-45">
                <a:solidFill>
                  <a:srgbClr val="3C3C40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85">
                <a:solidFill>
                  <a:srgbClr val="3C3C40"/>
                </a:solidFill>
                <a:latin typeface="Microsoft Sans Serif"/>
                <a:cs typeface="Microsoft Sans Serif"/>
              </a:rPr>
              <a:t>marca</a:t>
            </a:r>
            <a:r>
              <a:rPr dirty="0" sz="1200" spc="-45">
                <a:solidFill>
                  <a:srgbClr val="3C3C40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75">
                <a:solidFill>
                  <a:srgbClr val="3C3C40"/>
                </a:solidFill>
                <a:latin typeface="Microsoft Sans Serif"/>
                <a:cs typeface="Microsoft Sans Serif"/>
              </a:rPr>
              <a:t>dentro</a:t>
            </a:r>
            <a:r>
              <a:rPr dirty="0" sz="1200" spc="-45">
                <a:solidFill>
                  <a:srgbClr val="3C3C40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85">
                <a:solidFill>
                  <a:srgbClr val="3C3C40"/>
                </a:solidFill>
                <a:latin typeface="Microsoft Sans Serif"/>
                <a:cs typeface="Microsoft Sans Serif"/>
              </a:rPr>
              <a:t>de </a:t>
            </a:r>
            <a:r>
              <a:rPr dirty="0" sz="1200" spc="-310">
                <a:solidFill>
                  <a:srgbClr val="3C3C40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85">
                <a:solidFill>
                  <a:srgbClr val="3C3C40"/>
                </a:solidFill>
                <a:latin typeface="Microsoft Sans Serif"/>
                <a:cs typeface="Microsoft Sans Serif"/>
              </a:rPr>
              <a:t>su</a:t>
            </a:r>
            <a:r>
              <a:rPr dirty="0" sz="1200" spc="-45">
                <a:solidFill>
                  <a:srgbClr val="3C3C40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60">
                <a:solidFill>
                  <a:srgbClr val="3C3C40"/>
                </a:solidFill>
                <a:latin typeface="Microsoft Sans Serif"/>
                <a:cs typeface="Microsoft Sans Serif"/>
              </a:rPr>
              <a:t>red.</a:t>
            </a:r>
            <a:endParaRPr sz="1200">
              <a:latin typeface="Microsoft Sans Serif"/>
              <a:cs typeface="Microsoft Sans Serif"/>
            </a:endParaRPr>
          </a:p>
          <a:p>
            <a:pPr marL="320675" marR="1125220">
              <a:lnSpc>
                <a:spcPct val="192700"/>
              </a:lnSpc>
            </a:pPr>
            <a:r>
              <a:rPr dirty="0" sz="1200" spc="95">
                <a:solidFill>
                  <a:srgbClr val="3C3C40"/>
                </a:solidFill>
                <a:latin typeface="Lucida Sans Unicode"/>
                <a:cs typeface="Lucida Sans Unicode"/>
              </a:rPr>
              <a:t>D</a:t>
            </a:r>
            <a:r>
              <a:rPr dirty="0" sz="1200" spc="10">
                <a:solidFill>
                  <a:srgbClr val="3C3C40"/>
                </a:solidFill>
                <a:latin typeface="Lucida Sans Unicode"/>
                <a:cs typeface="Lucida Sans Unicode"/>
              </a:rPr>
              <a:t>i</a:t>
            </a:r>
            <a:r>
              <a:rPr dirty="0" sz="1200" spc="5">
                <a:solidFill>
                  <a:srgbClr val="3C3C40"/>
                </a:solidFill>
                <a:latin typeface="Lucida Sans Unicode"/>
                <a:cs typeface="Lucida Sans Unicode"/>
              </a:rPr>
              <a:t>r</a:t>
            </a:r>
            <a:r>
              <a:rPr dirty="0" sz="1200" spc="114">
                <a:solidFill>
                  <a:srgbClr val="3C3C40"/>
                </a:solidFill>
                <a:latin typeface="Lucida Sans Unicode"/>
                <a:cs typeface="Lucida Sans Unicode"/>
              </a:rPr>
              <a:t>e</a:t>
            </a:r>
            <a:r>
              <a:rPr dirty="0" sz="1200" spc="155">
                <a:solidFill>
                  <a:srgbClr val="3C3C40"/>
                </a:solidFill>
                <a:latin typeface="Lucida Sans Unicode"/>
                <a:cs typeface="Lucida Sans Unicode"/>
              </a:rPr>
              <a:t>c</a:t>
            </a:r>
            <a:r>
              <a:rPr dirty="0" sz="1200" spc="10">
                <a:solidFill>
                  <a:srgbClr val="3C3C40"/>
                </a:solidFill>
                <a:latin typeface="Lucida Sans Unicode"/>
                <a:cs typeface="Lucida Sans Unicode"/>
              </a:rPr>
              <a:t>t</a:t>
            </a:r>
            <a:r>
              <a:rPr dirty="0" sz="1200" spc="120">
                <a:solidFill>
                  <a:srgbClr val="3C3C40"/>
                </a:solidFill>
                <a:latin typeface="Lucida Sans Unicode"/>
                <a:cs typeface="Lucida Sans Unicode"/>
              </a:rPr>
              <a:t>a</a:t>
            </a:r>
            <a:r>
              <a:rPr dirty="0" sz="1200" spc="80">
                <a:solidFill>
                  <a:srgbClr val="3C3C40"/>
                </a:solidFill>
                <a:latin typeface="Lucida Sans Unicode"/>
                <a:cs typeface="Lucida Sans Unicode"/>
              </a:rPr>
              <a:t>m</a:t>
            </a:r>
            <a:r>
              <a:rPr dirty="0" sz="1200" spc="114">
                <a:solidFill>
                  <a:srgbClr val="3C3C40"/>
                </a:solidFill>
                <a:latin typeface="Lucida Sans Unicode"/>
                <a:cs typeface="Lucida Sans Unicode"/>
              </a:rPr>
              <a:t>e</a:t>
            </a:r>
            <a:r>
              <a:rPr dirty="0" sz="1200" spc="65">
                <a:solidFill>
                  <a:srgbClr val="3C3C40"/>
                </a:solidFill>
                <a:latin typeface="Lucida Sans Unicode"/>
                <a:cs typeface="Lucida Sans Unicode"/>
              </a:rPr>
              <a:t>n</a:t>
            </a:r>
            <a:r>
              <a:rPr dirty="0" sz="1200" spc="10">
                <a:solidFill>
                  <a:srgbClr val="3C3C40"/>
                </a:solidFill>
                <a:latin typeface="Lucida Sans Unicode"/>
                <a:cs typeface="Lucida Sans Unicode"/>
              </a:rPr>
              <a:t>t</a:t>
            </a:r>
            <a:r>
              <a:rPr dirty="0" sz="1200" spc="114">
                <a:solidFill>
                  <a:srgbClr val="3C3C40"/>
                </a:solidFill>
                <a:latin typeface="Lucida Sans Unicode"/>
                <a:cs typeface="Lucida Sans Unicode"/>
              </a:rPr>
              <a:t>e</a:t>
            </a:r>
            <a:r>
              <a:rPr dirty="0" sz="1200" spc="-120">
                <a:solidFill>
                  <a:srgbClr val="3C3C40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114">
                <a:solidFill>
                  <a:srgbClr val="3C3C40"/>
                </a:solidFill>
                <a:latin typeface="Lucida Sans Unicode"/>
                <a:cs typeface="Lucida Sans Unicode"/>
              </a:rPr>
              <a:t>e</a:t>
            </a:r>
            <a:r>
              <a:rPr dirty="0" sz="1200" spc="65">
                <a:solidFill>
                  <a:srgbClr val="3C3C40"/>
                </a:solidFill>
                <a:latin typeface="Lucida Sans Unicode"/>
                <a:cs typeface="Lucida Sans Unicode"/>
              </a:rPr>
              <a:t>n</a:t>
            </a:r>
            <a:r>
              <a:rPr dirty="0" sz="1200" spc="-120">
                <a:solidFill>
                  <a:srgbClr val="3C3C40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114">
                <a:solidFill>
                  <a:srgbClr val="3C3C40"/>
                </a:solidFill>
                <a:latin typeface="Lucida Sans Unicode"/>
                <a:cs typeface="Lucida Sans Unicode"/>
              </a:rPr>
              <a:t>e</a:t>
            </a:r>
            <a:r>
              <a:rPr dirty="0" sz="1200" spc="10">
                <a:solidFill>
                  <a:srgbClr val="3C3C40"/>
                </a:solidFill>
                <a:latin typeface="Lucida Sans Unicode"/>
                <a:cs typeface="Lucida Sans Unicode"/>
              </a:rPr>
              <a:t>l</a:t>
            </a:r>
            <a:r>
              <a:rPr dirty="0" sz="1200" spc="-120">
                <a:solidFill>
                  <a:srgbClr val="3C3C40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65">
                <a:solidFill>
                  <a:srgbClr val="3C3C40"/>
                </a:solidFill>
                <a:latin typeface="Lucida Sans Unicode"/>
                <a:cs typeface="Lucida Sans Unicode"/>
              </a:rPr>
              <a:t>p</a:t>
            </a:r>
            <a:r>
              <a:rPr dirty="0" sz="1200" spc="90">
                <a:solidFill>
                  <a:srgbClr val="3C3C40"/>
                </a:solidFill>
                <a:latin typeface="Lucida Sans Unicode"/>
                <a:cs typeface="Lucida Sans Unicode"/>
              </a:rPr>
              <a:t>o</a:t>
            </a:r>
            <a:r>
              <a:rPr dirty="0" sz="1200" spc="135">
                <a:solidFill>
                  <a:srgbClr val="3C3C40"/>
                </a:solidFill>
                <a:latin typeface="Lucida Sans Unicode"/>
                <a:cs typeface="Lucida Sans Unicode"/>
              </a:rPr>
              <a:t>s</a:t>
            </a:r>
            <a:r>
              <a:rPr dirty="0" sz="1200" spc="10">
                <a:solidFill>
                  <a:srgbClr val="3C3C40"/>
                </a:solidFill>
                <a:latin typeface="Lucida Sans Unicode"/>
                <a:cs typeface="Lucida Sans Unicode"/>
              </a:rPr>
              <a:t>t  </a:t>
            </a:r>
            <a:r>
              <a:rPr dirty="0" sz="1200" spc="140">
                <a:solidFill>
                  <a:srgbClr val="3C3C40"/>
                </a:solidFill>
                <a:latin typeface="Lucida Sans Unicode"/>
                <a:cs typeface="Lucida Sans Unicode"/>
              </a:rPr>
              <a:t>M</a:t>
            </a:r>
            <a:r>
              <a:rPr dirty="0" sz="1200" spc="114">
                <a:solidFill>
                  <a:srgbClr val="3C3C40"/>
                </a:solidFill>
                <a:latin typeface="Lucida Sans Unicode"/>
                <a:cs typeface="Lucida Sans Unicode"/>
              </a:rPr>
              <a:t>e</a:t>
            </a:r>
            <a:r>
              <a:rPr dirty="0" sz="1200" spc="10">
                <a:solidFill>
                  <a:srgbClr val="3C3C40"/>
                </a:solidFill>
                <a:latin typeface="Lucida Sans Unicode"/>
                <a:cs typeface="Lucida Sans Unicode"/>
              </a:rPr>
              <a:t>t</a:t>
            </a:r>
            <a:r>
              <a:rPr dirty="0" sz="1200" spc="120">
                <a:solidFill>
                  <a:srgbClr val="3C3C40"/>
                </a:solidFill>
                <a:latin typeface="Lucida Sans Unicode"/>
                <a:cs typeface="Lucida Sans Unicode"/>
              </a:rPr>
              <a:t>a</a:t>
            </a:r>
            <a:r>
              <a:rPr dirty="0" sz="1200" spc="-120">
                <a:solidFill>
                  <a:srgbClr val="3C3C40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145">
                <a:solidFill>
                  <a:srgbClr val="3C3C40"/>
                </a:solidFill>
                <a:latin typeface="Lucida Sans Unicode"/>
                <a:cs typeface="Lucida Sans Unicode"/>
              </a:rPr>
              <a:t>A</a:t>
            </a:r>
            <a:r>
              <a:rPr dirty="0" sz="1200" spc="65">
                <a:solidFill>
                  <a:srgbClr val="3C3C40"/>
                </a:solidFill>
                <a:latin typeface="Lucida Sans Unicode"/>
                <a:cs typeface="Lucida Sans Unicode"/>
              </a:rPr>
              <a:t>d</a:t>
            </a:r>
            <a:r>
              <a:rPr dirty="0" sz="1200" spc="135">
                <a:solidFill>
                  <a:srgbClr val="3C3C40"/>
                </a:solidFill>
                <a:latin typeface="Lucida Sans Unicode"/>
                <a:cs typeface="Lucida Sans Unicode"/>
              </a:rPr>
              <a:t>s</a:t>
            </a:r>
            <a:r>
              <a:rPr dirty="0" sz="1200" spc="30">
                <a:solidFill>
                  <a:srgbClr val="3C3C40"/>
                </a:solidFill>
                <a:latin typeface="Lucida Sans Unicode"/>
                <a:cs typeface="Lucida Sans Unicode"/>
              </a:rPr>
              <a:t>.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046241" y="1331658"/>
            <a:ext cx="2141855" cy="264160"/>
          </a:xfrm>
          <a:prstGeom prst="rect"/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550" spc="305">
                <a:solidFill>
                  <a:srgbClr val="3C3C40"/>
                </a:solidFill>
              </a:rPr>
              <a:t>Existen</a:t>
            </a:r>
            <a:r>
              <a:rPr dirty="0" sz="1550" spc="-114">
                <a:solidFill>
                  <a:srgbClr val="3C3C40"/>
                </a:solidFill>
              </a:rPr>
              <a:t> </a:t>
            </a:r>
            <a:r>
              <a:rPr dirty="0" sz="1550" spc="270">
                <a:solidFill>
                  <a:srgbClr val="3C3C40"/>
                </a:solidFill>
              </a:rPr>
              <a:t>2</a:t>
            </a:r>
            <a:r>
              <a:rPr dirty="0" sz="1550" spc="-114">
                <a:solidFill>
                  <a:srgbClr val="3C3C40"/>
                </a:solidFill>
              </a:rPr>
              <a:t> </a:t>
            </a:r>
            <a:r>
              <a:rPr dirty="0" sz="1550" spc="290">
                <a:solidFill>
                  <a:srgbClr val="3C3C40"/>
                </a:solidFill>
              </a:rPr>
              <a:t>formas</a:t>
            </a:r>
            <a:endParaRPr sz="1550"/>
          </a:p>
        </p:txBody>
      </p:sp>
      <p:grpSp>
        <p:nvGrpSpPr>
          <p:cNvPr id="11" name="object 11"/>
          <p:cNvGrpSpPr/>
          <p:nvPr/>
        </p:nvGrpSpPr>
        <p:grpSpPr>
          <a:xfrm>
            <a:off x="5610225" y="609600"/>
            <a:ext cx="4410075" cy="4676775"/>
            <a:chOff x="5610225" y="609600"/>
            <a:chExt cx="4410075" cy="467677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10225" y="3438525"/>
              <a:ext cx="4086224" cy="184784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9563099" y="60960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36086" y="457199"/>
                  </a:moveTo>
                  <a:lnTo>
                    <a:pt x="221113" y="457199"/>
                  </a:lnTo>
                  <a:lnTo>
                    <a:pt x="213644" y="456833"/>
                  </a:lnTo>
                  <a:lnTo>
                    <a:pt x="169405" y="449529"/>
                  </a:lnTo>
                  <a:lnTo>
                    <a:pt x="127441" y="433736"/>
                  </a:lnTo>
                  <a:lnTo>
                    <a:pt x="89365" y="410059"/>
                  </a:lnTo>
                  <a:lnTo>
                    <a:pt x="56639" y="379409"/>
                  </a:lnTo>
                  <a:lnTo>
                    <a:pt x="30522" y="342964"/>
                  </a:lnTo>
                  <a:lnTo>
                    <a:pt x="12016" y="302123"/>
                  </a:lnTo>
                  <a:lnTo>
                    <a:pt x="1834" y="258457"/>
                  </a:lnTo>
                  <a:lnTo>
                    <a:pt x="0" y="236086"/>
                  </a:lnTo>
                  <a:lnTo>
                    <a:pt x="0" y="221113"/>
                  </a:lnTo>
                  <a:lnTo>
                    <a:pt x="5853" y="176659"/>
                  </a:lnTo>
                  <a:lnTo>
                    <a:pt x="20266" y="134201"/>
                  </a:lnTo>
                  <a:lnTo>
                    <a:pt x="42685" y="95371"/>
                  </a:lnTo>
                  <a:lnTo>
                    <a:pt x="72249" y="61661"/>
                  </a:lnTo>
                  <a:lnTo>
                    <a:pt x="107821" y="34366"/>
                  </a:lnTo>
                  <a:lnTo>
                    <a:pt x="148035" y="14536"/>
                  </a:lnTo>
                  <a:lnTo>
                    <a:pt x="191345" y="2931"/>
                  </a:lnTo>
                  <a:lnTo>
                    <a:pt x="221113" y="0"/>
                  </a:lnTo>
                  <a:lnTo>
                    <a:pt x="236086" y="0"/>
                  </a:lnTo>
                  <a:lnTo>
                    <a:pt x="280540" y="5853"/>
                  </a:lnTo>
                  <a:lnTo>
                    <a:pt x="322998" y="20266"/>
                  </a:lnTo>
                  <a:lnTo>
                    <a:pt x="361828" y="42685"/>
                  </a:lnTo>
                  <a:lnTo>
                    <a:pt x="395538" y="72249"/>
                  </a:lnTo>
                  <a:lnTo>
                    <a:pt x="422833" y="107821"/>
                  </a:lnTo>
                  <a:lnTo>
                    <a:pt x="442663" y="148035"/>
                  </a:lnTo>
                  <a:lnTo>
                    <a:pt x="454268" y="191345"/>
                  </a:lnTo>
                  <a:lnTo>
                    <a:pt x="457200" y="221113"/>
                  </a:lnTo>
                  <a:lnTo>
                    <a:pt x="457199" y="228599"/>
                  </a:lnTo>
                  <a:lnTo>
                    <a:pt x="457200" y="236086"/>
                  </a:lnTo>
                  <a:lnTo>
                    <a:pt x="451346" y="280540"/>
                  </a:lnTo>
                  <a:lnTo>
                    <a:pt x="436933" y="322998"/>
                  </a:lnTo>
                  <a:lnTo>
                    <a:pt x="414514" y="361828"/>
                  </a:lnTo>
                  <a:lnTo>
                    <a:pt x="384950" y="395538"/>
                  </a:lnTo>
                  <a:lnTo>
                    <a:pt x="349378" y="422833"/>
                  </a:lnTo>
                  <a:lnTo>
                    <a:pt x="309164" y="442663"/>
                  </a:lnTo>
                  <a:lnTo>
                    <a:pt x="265854" y="454268"/>
                  </a:lnTo>
                  <a:lnTo>
                    <a:pt x="243555" y="456833"/>
                  </a:lnTo>
                  <a:lnTo>
                    <a:pt x="236086" y="457199"/>
                  </a:lnTo>
                  <a:close/>
                </a:path>
              </a:pathLst>
            </a:custGeom>
            <a:solidFill>
              <a:srgbClr val="2020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21263" y="767763"/>
              <a:ext cx="140873" cy="14087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09699" y="2038349"/>
            <a:ext cx="5257800" cy="3571875"/>
          </a:xfrm>
          <a:custGeom>
            <a:avLst/>
            <a:gdLst/>
            <a:ahLst/>
            <a:cxnLst/>
            <a:rect l="l" t="t" r="r" b="b"/>
            <a:pathLst>
              <a:path w="5257800" h="3571875">
                <a:moveTo>
                  <a:pt x="5168803" y="3571874"/>
                </a:moveTo>
                <a:lnTo>
                  <a:pt x="88995" y="3571874"/>
                </a:lnTo>
                <a:lnTo>
                  <a:pt x="82801" y="3571264"/>
                </a:lnTo>
                <a:lnTo>
                  <a:pt x="37131" y="3552343"/>
                </a:lnTo>
                <a:lnTo>
                  <a:pt x="9643" y="3518841"/>
                </a:lnTo>
                <a:lnTo>
                  <a:pt x="0" y="3482860"/>
                </a:lnTo>
                <a:lnTo>
                  <a:pt x="0" y="89014"/>
                </a:lnTo>
                <a:lnTo>
                  <a:pt x="12577" y="47542"/>
                </a:lnTo>
                <a:lnTo>
                  <a:pt x="47532" y="12580"/>
                </a:lnTo>
                <a:lnTo>
                  <a:pt x="88995" y="0"/>
                </a:lnTo>
                <a:lnTo>
                  <a:pt x="95249" y="0"/>
                </a:lnTo>
                <a:lnTo>
                  <a:pt x="5168803" y="0"/>
                </a:lnTo>
                <a:lnTo>
                  <a:pt x="5210266" y="12580"/>
                </a:lnTo>
                <a:lnTo>
                  <a:pt x="5245220" y="47542"/>
                </a:lnTo>
                <a:lnTo>
                  <a:pt x="5257799" y="89014"/>
                </a:lnTo>
                <a:lnTo>
                  <a:pt x="5257799" y="3482860"/>
                </a:lnTo>
                <a:lnTo>
                  <a:pt x="5245220" y="3524332"/>
                </a:lnTo>
                <a:lnTo>
                  <a:pt x="5210266" y="3559293"/>
                </a:lnTo>
                <a:lnTo>
                  <a:pt x="5174997" y="3571264"/>
                </a:lnTo>
                <a:lnTo>
                  <a:pt x="5168803" y="35718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46249" y="793018"/>
            <a:ext cx="3424554" cy="945515"/>
          </a:xfrm>
          <a:prstGeom prst="rect"/>
        </p:spPr>
        <p:txBody>
          <a:bodyPr wrap="square" lIns="0" tIns="482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/>
              <a:t>Ciclo</a:t>
            </a:r>
            <a:r>
              <a:rPr dirty="0" spc="-220"/>
              <a:t> </a:t>
            </a:r>
            <a:r>
              <a:rPr dirty="0" spc="75"/>
              <a:t>de</a:t>
            </a:r>
            <a:r>
              <a:rPr dirty="0" spc="-220"/>
              <a:t> </a:t>
            </a:r>
            <a:r>
              <a:rPr dirty="0" spc="100"/>
              <a:t>compra</a:t>
            </a:r>
          </a:p>
          <a:p>
            <a:pPr marL="41910" marR="339725">
              <a:lnSpc>
                <a:spcPct val="103299"/>
              </a:lnSpc>
              <a:spcBef>
                <a:spcPts val="85"/>
              </a:spcBef>
            </a:pPr>
            <a:r>
              <a:rPr dirty="0" sz="1150" spc="70"/>
              <a:t>V</a:t>
            </a:r>
            <a:r>
              <a:rPr dirty="0" sz="1150" spc="-140"/>
              <a:t> </a:t>
            </a:r>
            <a:r>
              <a:rPr dirty="0" sz="1150" spc="85"/>
              <a:t>I</a:t>
            </a:r>
            <a:r>
              <a:rPr dirty="0" sz="1150" spc="-140"/>
              <a:t> </a:t>
            </a:r>
            <a:r>
              <a:rPr dirty="0" sz="1150" spc="180"/>
              <a:t>N</a:t>
            </a:r>
            <a:r>
              <a:rPr dirty="0" sz="1150" spc="-140"/>
              <a:t> </a:t>
            </a:r>
            <a:r>
              <a:rPr dirty="0" sz="1150" spc="10"/>
              <a:t>C</a:t>
            </a:r>
            <a:r>
              <a:rPr dirty="0" sz="1150" spc="-140"/>
              <a:t> </a:t>
            </a:r>
            <a:r>
              <a:rPr dirty="0" sz="1150" spc="160"/>
              <a:t>U</a:t>
            </a:r>
            <a:r>
              <a:rPr dirty="0" sz="1150" spc="-140"/>
              <a:t> </a:t>
            </a:r>
            <a:r>
              <a:rPr dirty="0" sz="1150" spc="100"/>
              <a:t>L</a:t>
            </a:r>
            <a:r>
              <a:rPr dirty="0" sz="1150" spc="-140"/>
              <a:t> </a:t>
            </a:r>
            <a:r>
              <a:rPr dirty="0" sz="1150" spc="80"/>
              <a:t>A</a:t>
            </a:r>
            <a:r>
              <a:rPr dirty="0" sz="1150" spc="-140"/>
              <a:t> </a:t>
            </a:r>
            <a:r>
              <a:rPr dirty="0" sz="1150" spc="75"/>
              <a:t>D</a:t>
            </a:r>
            <a:r>
              <a:rPr dirty="0" sz="1150" spc="-140"/>
              <a:t> </a:t>
            </a:r>
            <a:r>
              <a:rPr dirty="0" sz="1150" spc="114"/>
              <a:t>O</a:t>
            </a:r>
            <a:r>
              <a:rPr dirty="0" sz="1150"/>
              <a:t> </a:t>
            </a:r>
            <a:r>
              <a:rPr dirty="0" sz="1150" spc="50"/>
              <a:t> </a:t>
            </a:r>
            <a:r>
              <a:rPr dirty="0" sz="1150" spc="80"/>
              <a:t>A</a:t>
            </a:r>
            <a:r>
              <a:rPr dirty="0" sz="1150"/>
              <a:t> </a:t>
            </a:r>
            <a:r>
              <a:rPr dirty="0" sz="1150" spc="50"/>
              <a:t> </a:t>
            </a:r>
            <a:r>
              <a:rPr dirty="0" sz="1150" spc="5"/>
              <a:t>T</a:t>
            </a:r>
            <a:r>
              <a:rPr dirty="0" sz="1150" spc="-140"/>
              <a:t> </a:t>
            </a:r>
            <a:r>
              <a:rPr dirty="0" sz="1150" spc="160"/>
              <a:t>U</a:t>
            </a:r>
            <a:r>
              <a:rPr dirty="0" sz="1150" spc="-140"/>
              <a:t> </a:t>
            </a:r>
            <a:r>
              <a:rPr dirty="0" sz="1150" spc="75"/>
              <a:t>S</a:t>
            </a:r>
            <a:r>
              <a:rPr dirty="0" sz="1150"/>
              <a:t> </a:t>
            </a:r>
            <a:r>
              <a:rPr dirty="0" sz="1150" spc="50"/>
              <a:t> </a:t>
            </a:r>
            <a:r>
              <a:rPr dirty="0" sz="1150" spc="114"/>
              <a:t>O</a:t>
            </a:r>
            <a:r>
              <a:rPr dirty="0" sz="1150" spc="-140"/>
              <a:t> </a:t>
            </a:r>
            <a:r>
              <a:rPr dirty="0" sz="1150" spc="190"/>
              <a:t>B</a:t>
            </a:r>
            <a:r>
              <a:rPr dirty="0" sz="1150" spc="-140"/>
              <a:t> </a:t>
            </a:r>
            <a:r>
              <a:rPr dirty="0" sz="1150" spc="60"/>
              <a:t>J</a:t>
            </a:r>
            <a:r>
              <a:rPr dirty="0" sz="1150" spc="-140"/>
              <a:t> </a:t>
            </a:r>
            <a:r>
              <a:rPr dirty="0" sz="1150" spc="85"/>
              <a:t>E</a:t>
            </a:r>
            <a:r>
              <a:rPr dirty="0" sz="1150" spc="-140"/>
              <a:t> </a:t>
            </a:r>
            <a:r>
              <a:rPr dirty="0" sz="1150" spc="5"/>
              <a:t>T</a:t>
            </a:r>
            <a:r>
              <a:rPr dirty="0" sz="1150" spc="-140"/>
              <a:t> </a:t>
            </a:r>
            <a:r>
              <a:rPr dirty="0" sz="1150" spc="85"/>
              <a:t>I</a:t>
            </a:r>
            <a:r>
              <a:rPr dirty="0" sz="1150" spc="-140"/>
              <a:t> </a:t>
            </a:r>
            <a:r>
              <a:rPr dirty="0" sz="1150" spc="70"/>
              <a:t>V</a:t>
            </a:r>
            <a:r>
              <a:rPr dirty="0" sz="1150" spc="-140"/>
              <a:t> </a:t>
            </a:r>
            <a:r>
              <a:rPr dirty="0" sz="1150" spc="114"/>
              <a:t>O</a:t>
            </a:r>
            <a:r>
              <a:rPr dirty="0" sz="1150" spc="-140"/>
              <a:t> </a:t>
            </a:r>
            <a:r>
              <a:rPr dirty="0" sz="1150" spc="55"/>
              <a:t>S  </a:t>
            </a:r>
            <a:r>
              <a:rPr dirty="0" sz="1150" spc="75"/>
              <a:t>D</a:t>
            </a:r>
            <a:r>
              <a:rPr dirty="0" sz="1150" spc="-140"/>
              <a:t> </a:t>
            </a:r>
            <a:r>
              <a:rPr dirty="0" sz="1150" spc="85"/>
              <a:t>E</a:t>
            </a:r>
            <a:r>
              <a:rPr dirty="0" sz="1150"/>
              <a:t> </a:t>
            </a:r>
            <a:r>
              <a:rPr dirty="0" sz="1150" spc="50"/>
              <a:t> </a:t>
            </a:r>
            <a:r>
              <a:rPr dirty="0" sz="1150" spc="200"/>
              <a:t>M</a:t>
            </a:r>
            <a:r>
              <a:rPr dirty="0" sz="1150" spc="-140"/>
              <a:t> </a:t>
            </a:r>
            <a:r>
              <a:rPr dirty="0" sz="1150" spc="80"/>
              <a:t>A</a:t>
            </a:r>
            <a:r>
              <a:rPr dirty="0" sz="1150" spc="-140"/>
              <a:t> </a:t>
            </a:r>
            <a:r>
              <a:rPr dirty="0" sz="1150" spc="105"/>
              <a:t>R</a:t>
            </a:r>
            <a:r>
              <a:rPr dirty="0" sz="1150" spc="-140"/>
              <a:t> </a:t>
            </a:r>
            <a:r>
              <a:rPr dirty="0" sz="1150" spc="90"/>
              <a:t>K</a:t>
            </a:r>
            <a:r>
              <a:rPr dirty="0" sz="1150" spc="-140"/>
              <a:t> </a:t>
            </a:r>
            <a:r>
              <a:rPr dirty="0" sz="1150" spc="85"/>
              <a:t>E</a:t>
            </a:r>
            <a:r>
              <a:rPr dirty="0" sz="1150" spc="-140"/>
              <a:t> </a:t>
            </a:r>
            <a:r>
              <a:rPr dirty="0" sz="1150" spc="5"/>
              <a:t>T</a:t>
            </a:r>
            <a:r>
              <a:rPr dirty="0" sz="1150" spc="-140"/>
              <a:t> </a:t>
            </a:r>
            <a:r>
              <a:rPr dirty="0" sz="1150" spc="85"/>
              <a:t>I</a:t>
            </a:r>
            <a:r>
              <a:rPr dirty="0" sz="1150" spc="-140"/>
              <a:t> </a:t>
            </a:r>
            <a:r>
              <a:rPr dirty="0" sz="1150" spc="180"/>
              <a:t>N</a:t>
            </a:r>
            <a:r>
              <a:rPr dirty="0" sz="1150" spc="-140"/>
              <a:t> </a:t>
            </a:r>
            <a:r>
              <a:rPr dirty="0" sz="1150" spc="85"/>
              <a:t>G</a:t>
            </a:r>
            <a:r>
              <a:rPr dirty="0" sz="1150"/>
              <a:t> </a:t>
            </a:r>
            <a:r>
              <a:rPr dirty="0" sz="1150" spc="50"/>
              <a:t> </a:t>
            </a:r>
            <a:r>
              <a:rPr dirty="0" sz="1150" spc="75"/>
              <a:t>D</a:t>
            </a:r>
            <a:r>
              <a:rPr dirty="0" sz="1150" spc="-140"/>
              <a:t> </a:t>
            </a:r>
            <a:r>
              <a:rPr dirty="0" sz="1150" spc="85"/>
              <a:t>I</a:t>
            </a:r>
            <a:r>
              <a:rPr dirty="0" sz="1150" spc="-140"/>
              <a:t> </a:t>
            </a:r>
            <a:r>
              <a:rPr dirty="0" sz="1150" spc="85"/>
              <a:t>G</a:t>
            </a:r>
            <a:r>
              <a:rPr dirty="0" sz="1150" spc="-140"/>
              <a:t> </a:t>
            </a:r>
            <a:r>
              <a:rPr dirty="0" sz="1150" spc="85"/>
              <a:t>I</a:t>
            </a:r>
            <a:r>
              <a:rPr dirty="0" sz="1150" spc="-140"/>
              <a:t> </a:t>
            </a:r>
            <a:r>
              <a:rPr dirty="0" sz="1150" spc="5"/>
              <a:t>T</a:t>
            </a:r>
            <a:r>
              <a:rPr dirty="0" sz="1150" spc="-140"/>
              <a:t> </a:t>
            </a:r>
            <a:r>
              <a:rPr dirty="0" sz="1150" spc="80"/>
              <a:t>A</a:t>
            </a:r>
            <a:r>
              <a:rPr dirty="0" sz="1150" spc="-140"/>
              <a:t> </a:t>
            </a:r>
            <a:r>
              <a:rPr dirty="0" sz="1150" spc="100"/>
              <a:t>L</a:t>
            </a:r>
            <a:r>
              <a:rPr dirty="0" sz="1150" spc="-140"/>
              <a:t> </a:t>
            </a:r>
            <a:r>
              <a:rPr dirty="0" sz="1150" spc="-5"/>
              <a:t>.</a:t>
            </a:r>
            <a:endParaRPr sz="1150"/>
          </a:p>
        </p:txBody>
      </p:sp>
      <p:sp>
        <p:nvSpPr>
          <p:cNvPr id="4" name="object 4"/>
          <p:cNvSpPr/>
          <p:nvPr/>
        </p:nvSpPr>
        <p:spPr>
          <a:xfrm>
            <a:off x="0" y="702322"/>
            <a:ext cx="1054735" cy="952500"/>
          </a:xfrm>
          <a:custGeom>
            <a:avLst/>
            <a:gdLst/>
            <a:ahLst/>
            <a:cxnLst/>
            <a:rect l="l" t="t" r="r" b="b"/>
            <a:pathLst>
              <a:path w="1054735" h="952500">
                <a:moveTo>
                  <a:pt x="1054138" y="476783"/>
                </a:moveTo>
                <a:lnTo>
                  <a:pt x="1051915" y="430161"/>
                </a:lnTo>
                <a:lnTo>
                  <a:pt x="1045260" y="383984"/>
                </a:lnTo>
                <a:lnTo>
                  <a:pt x="1034249" y="338696"/>
                </a:lnTo>
                <a:lnTo>
                  <a:pt x="1018984" y="294741"/>
                </a:lnTo>
                <a:lnTo>
                  <a:pt x="999591" y="252539"/>
                </a:lnTo>
                <a:lnTo>
                  <a:pt x="976287" y="212496"/>
                </a:lnTo>
                <a:lnTo>
                  <a:pt x="949286" y="174993"/>
                </a:lnTo>
                <a:lnTo>
                  <a:pt x="918832" y="140411"/>
                </a:lnTo>
                <a:lnTo>
                  <a:pt x="885240" y="109054"/>
                </a:lnTo>
                <a:lnTo>
                  <a:pt x="848829" y="81241"/>
                </a:lnTo>
                <a:lnTo>
                  <a:pt x="809942" y="57251"/>
                </a:lnTo>
                <a:lnTo>
                  <a:pt x="768972" y="37287"/>
                </a:lnTo>
                <a:lnTo>
                  <a:pt x="726287" y="21551"/>
                </a:lnTo>
                <a:lnTo>
                  <a:pt x="682307" y="10210"/>
                </a:lnTo>
                <a:lnTo>
                  <a:pt x="637463" y="3365"/>
                </a:lnTo>
                <a:lnTo>
                  <a:pt x="592175" y="1079"/>
                </a:lnTo>
                <a:lnTo>
                  <a:pt x="580834" y="1219"/>
                </a:lnTo>
                <a:lnTo>
                  <a:pt x="577888" y="1333"/>
                </a:lnTo>
                <a:lnTo>
                  <a:pt x="577888" y="0"/>
                </a:lnTo>
                <a:lnTo>
                  <a:pt x="0" y="0"/>
                </a:lnTo>
                <a:lnTo>
                  <a:pt x="0" y="952500"/>
                </a:lnTo>
                <a:lnTo>
                  <a:pt x="577888" y="952500"/>
                </a:lnTo>
                <a:lnTo>
                  <a:pt x="577888" y="952258"/>
                </a:lnTo>
                <a:lnTo>
                  <a:pt x="580834" y="952360"/>
                </a:lnTo>
                <a:lnTo>
                  <a:pt x="592175" y="952500"/>
                </a:lnTo>
                <a:lnTo>
                  <a:pt x="603516" y="952360"/>
                </a:lnTo>
                <a:lnTo>
                  <a:pt x="614845" y="951928"/>
                </a:lnTo>
                <a:lnTo>
                  <a:pt x="659968" y="947356"/>
                </a:lnTo>
                <a:lnTo>
                  <a:pt x="704430" y="938250"/>
                </a:lnTo>
                <a:lnTo>
                  <a:pt x="747814" y="924699"/>
                </a:lnTo>
                <a:lnTo>
                  <a:pt x="789698" y="906830"/>
                </a:lnTo>
                <a:lnTo>
                  <a:pt x="829678" y="884821"/>
                </a:lnTo>
                <a:lnTo>
                  <a:pt x="867371" y="858888"/>
                </a:lnTo>
                <a:lnTo>
                  <a:pt x="902411" y="829271"/>
                </a:lnTo>
                <a:lnTo>
                  <a:pt x="934478" y="796264"/>
                </a:lnTo>
                <a:lnTo>
                  <a:pt x="963231" y="760171"/>
                </a:lnTo>
                <a:lnTo>
                  <a:pt x="988415" y="721360"/>
                </a:lnTo>
                <a:lnTo>
                  <a:pt x="1009789" y="680186"/>
                </a:lnTo>
                <a:lnTo>
                  <a:pt x="1027137" y="637057"/>
                </a:lnTo>
                <a:lnTo>
                  <a:pt x="1040295" y="592378"/>
                </a:lnTo>
                <a:lnTo>
                  <a:pt x="1049147" y="546595"/>
                </a:lnTo>
                <a:lnTo>
                  <a:pt x="1053592" y="500126"/>
                </a:lnTo>
                <a:lnTo>
                  <a:pt x="1053998" y="488467"/>
                </a:lnTo>
                <a:lnTo>
                  <a:pt x="1054138" y="476783"/>
                </a:lnTo>
                <a:close/>
              </a:path>
            </a:pathLst>
          </a:custGeom>
          <a:solidFill>
            <a:srgbClr val="4D5B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86432" y="989871"/>
            <a:ext cx="570230" cy="4457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750" spc="550">
                <a:solidFill>
                  <a:srgbClr val="FFFFFF"/>
                </a:solidFill>
                <a:latin typeface="Microsoft JhengHei UI"/>
                <a:cs typeface="Microsoft JhengHei UI"/>
              </a:rPr>
              <a:t>07</a:t>
            </a:r>
            <a:endParaRPr sz="2750">
              <a:latin typeface="Microsoft JhengHei UI"/>
              <a:cs typeface="Microsoft JhengHei U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850908" y="2346180"/>
            <a:ext cx="8417560" cy="2918460"/>
            <a:chOff x="1850908" y="2346180"/>
            <a:chExt cx="8417560" cy="2918460"/>
          </a:xfrm>
        </p:grpSpPr>
        <p:sp>
          <p:nvSpPr>
            <p:cNvPr id="7" name="object 7"/>
            <p:cNvSpPr/>
            <p:nvPr/>
          </p:nvSpPr>
          <p:spPr>
            <a:xfrm>
              <a:off x="3309369" y="5256998"/>
              <a:ext cx="1750695" cy="0"/>
            </a:xfrm>
            <a:custGeom>
              <a:avLst/>
              <a:gdLst/>
              <a:ahLst/>
              <a:cxnLst/>
              <a:rect l="l" t="t" r="r" b="b"/>
              <a:pathLst>
                <a:path w="1750695" h="0">
                  <a:moveTo>
                    <a:pt x="1750152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309369" y="5256998"/>
              <a:ext cx="1750695" cy="0"/>
            </a:xfrm>
            <a:custGeom>
              <a:avLst/>
              <a:gdLst/>
              <a:ahLst/>
              <a:cxnLst/>
              <a:rect l="l" t="t" r="r" b="b"/>
              <a:pathLst>
                <a:path w="1750695" h="0">
                  <a:moveTo>
                    <a:pt x="0" y="0"/>
                  </a:moveTo>
                  <a:lnTo>
                    <a:pt x="1750152" y="0"/>
                  </a:lnTo>
                </a:path>
              </a:pathLst>
            </a:custGeom>
            <a:ln w="14590">
              <a:solidFill>
                <a:srgbClr val="F78C6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309369" y="5103413"/>
              <a:ext cx="1750695" cy="0"/>
            </a:xfrm>
            <a:custGeom>
              <a:avLst/>
              <a:gdLst/>
              <a:ahLst/>
              <a:cxnLst/>
              <a:rect l="l" t="t" r="r" b="b"/>
              <a:pathLst>
                <a:path w="1750695" h="0">
                  <a:moveTo>
                    <a:pt x="1750152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309369" y="5103413"/>
              <a:ext cx="1750695" cy="0"/>
            </a:xfrm>
            <a:custGeom>
              <a:avLst/>
              <a:gdLst/>
              <a:ahLst/>
              <a:cxnLst/>
              <a:rect l="l" t="t" r="r" b="b"/>
              <a:pathLst>
                <a:path w="1750695" h="0">
                  <a:moveTo>
                    <a:pt x="0" y="0"/>
                  </a:moveTo>
                  <a:lnTo>
                    <a:pt x="1750152" y="0"/>
                  </a:lnTo>
                </a:path>
              </a:pathLst>
            </a:custGeom>
            <a:ln w="14590">
              <a:solidFill>
                <a:srgbClr val="FABE8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309369" y="4796244"/>
              <a:ext cx="1750695" cy="0"/>
            </a:xfrm>
            <a:custGeom>
              <a:avLst/>
              <a:gdLst/>
              <a:ahLst/>
              <a:cxnLst/>
              <a:rect l="l" t="t" r="r" b="b"/>
              <a:pathLst>
                <a:path w="1750695" h="0">
                  <a:moveTo>
                    <a:pt x="1750152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309369" y="4796244"/>
              <a:ext cx="1750695" cy="0"/>
            </a:xfrm>
            <a:custGeom>
              <a:avLst/>
              <a:gdLst/>
              <a:ahLst/>
              <a:cxnLst/>
              <a:rect l="l" t="t" r="r" b="b"/>
              <a:pathLst>
                <a:path w="1750695" h="0">
                  <a:moveTo>
                    <a:pt x="0" y="0"/>
                  </a:moveTo>
                  <a:lnTo>
                    <a:pt x="1750152" y="0"/>
                  </a:lnTo>
                </a:path>
              </a:pathLst>
            </a:custGeom>
            <a:ln w="14590">
              <a:solidFill>
                <a:srgbClr val="008FF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309369" y="4181904"/>
              <a:ext cx="1750695" cy="0"/>
            </a:xfrm>
            <a:custGeom>
              <a:avLst/>
              <a:gdLst/>
              <a:ahLst/>
              <a:cxnLst/>
              <a:rect l="l" t="t" r="r" b="b"/>
              <a:pathLst>
                <a:path w="1750695" h="0">
                  <a:moveTo>
                    <a:pt x="1750152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309369" y="4181904"/>
              <a:ext cx="1750695" cy="0"/>
            </a:xfrm>
            <a:custGeom>
              <a:avLst/>
              <a:gdLst/>
              <a:ahLst/>
              <a:cxnLst/>
              <a:rect l="l" t="t" r="r" b="b"/>
              <a:pathLst>
                <a:path w="1750695" h="0">
                  <a:moveTo>
                    <a:pt x="0" y="0"/>
                  </a:moveTo>
                  <a:lnTo>
                    <a:pt x="1750152" y="0"/>
                  </a:lnTo>
                </a:path>
              </a:pathLst>
            </a:custGeom>
            <a:ln w="14590">
              <a:solidFill>
                <a:srgbClr val="1F212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309369" y="3413979"/>
              <a:ext cx="1750695" cy="0"/>
            </a:xfrm>
            <a:custGeom>
              <a:avLst/>
              <a:gdLst/>
              <a:ahLst/>
              <a:cxnLst/>
              <a:rect l="l" t="t" r="r" b="b"/>
              <a:pathLst>
                <a:path w="1750695" h="0">
                  <a:moveTo>
                    <a:pt x="1750152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309369" y="3413979"/>
              <a:ext cx="1750695" cy="0"/>
            </a:xfrm>
            <a:custGeom>
              <a:avLst/>
              <a:gdLst/>
              <a:ahLst/>
              <a:cxnLst/>
              <a:rect l="l" t="t" r="r" b="b"/>
              <a:pathLst>
                <a:path w="1750695" h="0">
                  <a:moveTo>
                    <a:pt x="0" y="0"/>
                  </a:moveTo>
                  <a:lnTo>
                    <a:pt x="1750152" y="0"/>
                  </a:lnTo>
                </a:path>
              </a:pathLst>
            </a:custGeom>
            <a:ln w="14590">
              <a:solidFill>
                <a:srgbClr val="4D5B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2967394" y="5110708"/>
              <a:ext cx="684530" cy="153670"/>
            </a:xfrm>
            <a:custGeom>
              <a:avLst/>
              <a:gdLst/>
              <a:ahLst/>
              <a:cxnLst/>
              <a:rect l="l" t="t" r="r" b="b"/>
              <a:pathLst>
                <a:path w="684529" h="153670">
                  <a:moveTo>
                    <a:pt x="621922" y="153585"/>
                  </a:moveTo>
                  <a:lnTo>
                    <a:pt x="62026" y="153585"/>
                  </a:lnTo>
                  <a:lnTo>
                    <a:pt x="0" y="0"/>
                  </a:lnTo>
                  <a:lnTo>
                    <a:pt x="683949" y="0"/>
                  </a:lnTo>
                  <a:lnTo>
                    <a:pt x="621922" y="153585"/>
                  </a:lnTo>
                  <a:close/>
                </a:path>
              </a:pathLst>
            </a:custGeom>
            <a:solidFill>
              <a:srgbClr val="F78C6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2843340" y="4803539"/>
              <a:ext cx="932180" cy="307340"/>
            </a:xfrm>
            <a:custGeom>
              <a:avLst/>
              <a:gdLst/>
              <a:ahLst/>
              <a:cxnLst/>
              <a:rect l="l" t="t" r="r" b="b"/>
              <a:pathLst>
                <a:path w="932179" h="307339">
                  <a:moveTo>
                    <a:pt x="808003" y="307169"/>
                  </a:moveTo>
                  <a:lnTo>
                    <a:pt x="124053" y="307169"/>
                  </a:lnTo>
                  <a:lnTo>
                    <a:pt x="0" y="0"/>
                  </a:lnTo>
                  <a:lnTo>
                    <a:pt x="932057" y="0"/>
                  </a:lnTo>
                  <a:lnTo>
                    <a:pt x="808003" y="307169"/>
                  </a:lnTo>
                  <a:close/>
                </a:path>
              </a:pathLst>
            </a:custGeom>
            <a:solidFill>
              <a:srgbClr val="FABE8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2595232" y="4189199"/>
              <a:ext cx="1428750" cy="614680"/>
            </a:xfrm>
            <a:custGeom>
              <a:avLst/>
              <a:gdLst/>
              <a:ahLst/>
              <a:cxnLst/>
              <a:rect l="l" t="t" r="r" b="b"/>
              <a:pathLst>
                <a:path w="1428750" h="614679">
                  <a:moveTo>
                    <a:pt x="1180165" y="614339"/>
                  </a:moveTo>
                  <a:lnTo>
                    <a:pt x="248107" y="614339"/>
                  </a:lnTo>
                  <a:lnTo>
                    <a:pt x="0" y="0"/>
                  </a:lnTo>
                  <a:lnTo>
                    <a:pt x="1428273" y="0"/>
                  </a:lnTo>
                  <a:lnTo>
                    <a:pt x="1180165" y="614339"/>
                  </a:lnTo>
                  <a:close/>
                </a:path>
              </a:pathLst>
            </a:custGeom>
            <a:solidFill>
              <a:srgbClr val="008F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2285097" y="3421275"/>
              <a:ext cx="2049145" cy="768350"/>
            </a:xfrm>
            <a:custGeom>
              <a:avLst/>
              <a:gdLst/>
              <a:ahLst/>
              <a:cxnLst/>
              <a:rect l="l" t="t" r="r" b="b"/>
              <a:pathLst>
                <a:path w="2049145" h="768350">
                  <a:moveTo>
                    <a:pt x="1738408" y="767924"/>
                  </a:moveTo>
                  <a:lnTo>
                    <a:pt x="310134" y="767924"/>
                  </a:lnTo>
                  <a:lnTo>
                    <a:pt x="0" y="0"/>
                  </a:lnTo>
                  <a:lnTo>
                    <a:pt x="2048543" y="0"/>
                  </a:lnTo>
                  <a:lnTo>
                    <a:pt x="1738408" y="767924"/>
                  </a:lnTo>
                  <a:close/>
                </a:path>
              </a:pathLst>
            </a:custGeom>
            <a:solidFill>
              <a:srgbClr val="1F21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850908" y="2346180"/>
              <a:ext cx="2917190" cy="1075690"/>
            </a:xfrm>
            <a:custGeom>
              <a:avLst/>
              <a:gdLst/>
              <a:ahLst/>
              <a:cxnLst/>
              <a:rect l="l" t="t" r="r" b="b"/>
              <a:pathLst>
                <a:path w="2917190" h="1075689">
                  <a:moveTo>
                    <a:pt x="2482732" y="1075094"/>
                  </a:moveTo>
                  <a:lnTo>
                    <a:pt x="434188" y="1075094"/>
                  </a:lnTo>
                  <a:lnTo>
                    <a:pt x="0" y="0"/>
                  </a:lnTo>
                  <a:lnTo>
                    <a:pt x="2916921" y="0"/>
                  </a:lnTo>
                  <a:lnTo>
                    <a:pt x="2482732" y="1075094"/>
                  </a:lnTo>
                  <a:close/>
                </a:path>
              </a:pathLst>
            </a:custGeom>
            <a:solidFill>
              <a:srgbClr val="4D5BE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7124687" y="2505087"/>
              <a:ext cx="3143250" cy="2628900"/>
            </a:xfrm>
            <a:custGeom>
              <a:avLst/>
              <a:gdLst/>
              <a:ahLst/>
              <a:cxnLst/>
              <a:rect l="l" t="t" r="r" b="b"/>
              <a:pathLst>
                <a:path w="3143250" h="2628900">
                  <a:moveTo>
                    <a:pt x="3143250" y="1965083"/>
                  </a:moveTo>
                  <a:lnTo>
                    <a:pt x="3130702" y="1923770"/>
                  </a:lnTo>
                  <a:lnTo>
                    <a:pt x="3095841" y="1888947"/>
                  </a:lnTo>
                  <a:lnTo>
                    <a:pt x="3054464" y="1876425"/>
                  </a:lnTo>
                  <a:lnTo>
                    <a:pt x="95034" y="1876425"/>
                  </a:lnTo>
                  <a:lnTo>
                    <a:pt x="88785" y="1876425"/>
                  </a:lnTo>
                  <a:lnTo>
                    <a:pt x="47421" y="1888947"/>
                  </a:lnTo>
                  <a:lnTo>
                    <a:pt x="12560" y="1923770"/>
                  </a:lnTo>
                  <a:lnTo>
                    <a:pt x="0" y="1965083"/>
                  </a:lnTo>
                  <a:lnTo>
                    <a:pt x="0" y="2540228"/>
                  </a:lnTo>
                  <a:lnTo>
                    <a:pt x="12560" y="2581541"/>
                  </a:lnTo>
                  <a:lnTo>
                    <a:pt x="47421" y="2616365"/>
                  </a:lnTo>
                  <a:lnTo>
                    <a:pt x="88785" y="2628900"/>
                  </a:lnTo>
                  <a:lnTo>
                    <a:pt x="3054464" y="2628900"/>
                  </a:lnTo>
                  <a:lnTo>
                    <a:pt x="3095841" y="2616365"/>
                  </a:lnTo>
                  <a:lnTo>
                    <a:pt x="3130702" y="2581541"/>
                  </a:lnTo>
                  <a:lnTo>
                    <a:pt x="3143250" y="2540228"/>
                  </a:lnTo>
                  <a:lnTo>
                    <a:pt x="3143250" y="1965083"/>
                  </a:lnTo>
                  <a:close/>
                </a:path>
                <a:path w="3143250" h="2628900">
                  <a:moveTo>
                    <a:pt x="3143250" y="1023226"/>
                  </a:moveTo>
                  <a:lnTo>
                    <a:pt x="3130702" y="981392"/>
                  </a:lnTo>
                  <a:lnTo>
                    <a:pt x="3095841" y="946137"/>
                  </a:lnTo>
                  <a:lnTo>
                    <a:pt x="3054464" y="933450"/>
                  </a:lnTo>
                  <a:lnTo>
                    <a:pt x="95034" y="933450"/>
                  </a:lnTo>
                  <a:lnTo>
                    <a:pt x="88785" y="933450"/>
                  </a:lnTo>
                  <a:lnTo>
                    <a:pt x="47421" y="946137"/>
                  </a:lnTo>
                  <a:lnTo>
                    <a:pt x="12560" y="981392"/>
                  </a:lnTo>
                  <a:lnTo>
                    <a:pt x="0" y="1023226"/>
                  </a:lnTo>
                  <a:lnTo>
                    <a:pt x="0" y="1605661"/>
                  </a:lnTo>
                  <a:lnTo>
                    <a:pt x="12560" y="1647494"/>
                  </a:lnTo>
                  <a:lnTo>
                    <a:pt x="47421" y="1682750"/>
                  </a:lnTo>
                  <a:lnTo>
                    <a:pt x="88785" y="1695450"/>
                  </a:lnTo>
                  <a:lnTo>
                    <a:pt x="3054464" y="1695450"/>
                  </a:lnTo>
                  <a:lnTo>
                    <a:pt x="3095841" y="1682750"/>
                  </a:lnTo>
                  <a:lnTo>
                    <a:pt x="3130702" y="1647494"/>
                  </a:lnTo>
                  <a:lnTo>
                    <a:pt x="3143250" y="1605661"/>
                  </a:lnTo>
                  <a:lnTo>
                    <a:pt x="3143250" y="1023226"/>
                  </a:lnTo>
                  <a:close/>
                </a:path>
                <a:path w="3143250" h="2628900">
                  <a:moveTo>
                    <a:pt x="3143250" y="88633"/>
                  </a:moveTo>
                  <a:lnTo>
                    <a:pt x="3130702" y="47332"/>
                  </a:lnTo>
                  <a:lnTo>
                    <a:pt x="3095841" y="12522"/>
                  </a:lnTo>
                  <a:lnTo>
                    <a:pt x="3054464" y="0"/>
                  </a:lnTo>
                  <a:lnTo>
                    <a:pt x="95034" y="0"/>
                  </a:lnTo>
                  <a:lnTo>
                    <a:pt x="88785" y="0"/>
                  </a:lnTo>
                  <a:lnTo>
                    <a:pt x="47421" y="12522"/>
                  </a:lnTo>
                  <a:lnTo>
                    <a:pt x="12560" y="47332"/>
                  </a:lnTo>
                  <a:lnTo>
                    <a:pt x="0" y="88633"/>
                  </a:lnTo>
                  <a:lnTo>
                    <a:pt x="0" y="663829"/>
                  </a:lnTo>
                  <a:lnTo>
                    <a:pt x="12560" y="705129"/>
                  </a:lnTo>
                  <a:lnTo>
                    <a:pt x="47421" y="739940"/>
                  </a:lnTo>
                  <a:lnTo>
                    <a:pt x="88785" y="752475"/>
                  </a:lnTo>
                  <a:lnTo>
                    <a:pt x="3054464" y="752475"/>
                  </a:lnTo>
                  <a:lnTo>
                    <a:pt x="3095841" y="739940"/>
                  </a:lnTo>
                  <a:lnTo>
                    <a:pt x="3130702" y="705129"/>
                  </a:lnTo>
                  <a:lnTo>
                    <a:pt x="3143250" y="663829"/>
                  </a:lnTo>
                  <a:lnTo>
                    <a:pt x="3143250" y="886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7316152" y="2687002"/>
              <a:ext cx="388620" cy="388620"/>
            </a:xfrm>
            <a:custGeom>
              <a:avLst/>
              <a:gdLst/>
              <a:ahLst/>
              <a:cxnLst/>
              <a:rect l="l" t="t" r="r" b="b"/>
              <a:pathLst>
                <a:path w="388620" h="388619">
                  <a:moveTo>
                    <a:pt x="194310" y="388620"/>
                  </a:moveTo>
                  <a:lnTo>
                    <a:pt x="147084" y="382795"/>
                  </a:lnTo>
                  <a:lnTo>
                    <a:pt x="102711" y="365678"/>
                  </a:lnTo>
                  <a:lnTo>
                    <a:pt x="63827" y="338292"/>
                  </a:lnTo>
                  <a:lnTo>
                    <a:pt x="32747" y="302262"/>
                  </a:lnTo>
                  <a:lnTo>
                    <a:pt x="11353" y="259760"/>
                  </a:lnTo>
                  <a:lnTo>
                    <a:pt x="933" y="213355"/>
                  </a:lnTo>
                  <a:lnTo>
                    <a:pt x="0" y="194310"/>
                  </a:lnTo>
                  <a:lnTo>
                    <a:pt x="233" y="184764"/>
                  </a:lnTo>
                  <a:lnTo>
                    <a:pt x="8364" y="137904"/>
                  </a:lnTo>
                  <a:lnTo>
                    <a:pt x="27637" y="94423"/>
                  </a:lnTo>
                  <a:lnTo>
                    <a:pt x="56912" y="56912"/>
                  </a:lnTo>
                  <a:lnTo>
                    <a:pt x="94423" y="27637"/>
                  </a:lnTo>
                  <a:lnTo>
                    <a:pt x="137904" y="8364"/>
                  </a:lnTo>
                  <a:lnTo>
                    <a:pt x="184764" y="233"/>
                  </a:lnTo>
                  <a:lnTo>
                    <a:pt x="194310" y="0"/>
                  </a:lnTo>
                  <a:lnTo>
                    <a:pt x="203855" y="233"/>
                  </a:lnTo>
                  <a:lnTo>
                    <a:pt x="250715" y="8364"/>
                  </a:lnTo>
                  <a:lnTo>
                    <a:pt x="294196" y="27637"/>
                  </a:lnTo>
                  <a:lnTo>
                    <a:pt x="331707" y="56912"/>
                  </a:lnTo>
                  <a:lnTo>
                    <a:pt x="360982" y="94423"/>
                  </a:lnTo>
                  <a:lnTo>
                    <a:pt x="380255" y="137904"/>
                  </a:lnTo>
                  <a:lnTo>
                    <a:pt x="388386" y="184764"/>
                  </a:lnTo>
                  <a:lnTo>
                    <a:pt x="388620" y="194310"/>
                  </a:lnTo>
                  <a:lnTo>
                    <a:pt x="388386" y="203855"/>
                  </a:lnTo>
                  <a:lnTo>
                    <a:pt x="380255" y="250715"/>
                  </a:lnTo>
                  <a:lnTo>
                    <a:pt x="360982" y="294196"/>
                  </a:lnTo>
                  <a:lnTo>
                    <a:pt x="331707" y="331707"/>
                  </a:lnTo>
                  <a:lnTo>
                    <a:pt x="294196" y="360982"/>
                  </a:lnTo>
                  <a:lnTo>
                    <a:pt x="250715" y="380255"/>
                  </a:lnTo>
                  <a:lnTo>
                    <a:pt x="203855" y="388386"/>
                  </a:lnTo>
                  <a:lnTo>
                    <a:pt x="194310" y="388620"/>
                  </a:lnTo>
                  <a:close/>
                </a:path>
              </a:pathLst>
            </a:custGeom>
            <a:solidFill>
              <a:srgbClr val="4D5BE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30644" y="2801367"/>
              <a:ext cx="159723" cy="15988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316152" y="3620452"/>
              <a:ext cx="388620" cy="388620"/>
            </a:xfrm>
            <a:custGeom>
              <a:avLst/>
              <a:gdLst/>
              <a:ahLst/>
              <a:cxnLst/>
              <a:rect l="l" t="t" r="r" b="b"/>
              <a:pathLst>
                <a:path w="388620" h="388620">
                  <a:moveTo>
                    <a:pt x="194310" y="388620"/>
                  </a:moveTo>
                  <a:lnTo>
                    <a:pt x="147084" y="382795"/>
                  </a:lnTo>
                  <a:lnTo>
                    <a:pt x="102711" y="365678"/>
                  </a:lnTo>
                  <a:lnTo>
                    <a:pt x="63827" y="338292"/>
                  </a:lnTo>
                  <a:lnTo>
                    <a:pt x="32747" y="302262"/>
                  </a:lnTo>
                  <a:lnTo>
                    <a:pt x="11353" y="259760"/>
                  </a:lnTo>
                  <a:lnTo>
                    <a:pt x="933" y="213355"/>
                  </a:lnTo>
                  <a:lnTo>
                    <a:pt x="0" y="194310"/>
                  </a:lnTo>
                  <a:lnTo>
                    <a:pt x="233" y="184764"/>
                  </a:lnTo>
                  <a:lnTo>
                    <a:pt x="8364" y="137904"/>
                  </a:lnTo>
                  <a:lnTo>
                    <a:pt x="27637" y="94423"/>
                  </a:lnTo>
                  <a:lnTo>
                    <a:pt x="56912" y="56912"/>
                  </a:lnTo>
                  <a:lnTo>
                    <a:pt x="94423" y="27637"/>
                  </a:lnTo>
                  <a:lnTo>
                    <a:pt x="137904" y="8364"/>
                  </a:lnTo>
                  <a:lnTo>
                    <a:pt x="184764" y="233"/>
                  </a:lnTo>
                  <a:lnTo>
                    <a:pt x="194310" y="0"/>
                  </a:lnTo>
                  <a:lnTo>
                    <a:pt x="203855" y="233"/>
                  </a:lnTo>
                  <a:lnTo>
                    <a:pt x="250715" y="8364"/>
                  </a:lnTo>
                  <a:lnTo>
                    <a:pt x="294196" y="27637"/>
                  </a:lnTo>
                  <a:lnTo>
                    <a:pt x="331707" y="56912"/>
                  </a:lnTo>
                  <a:lnTo>
                    <a:pt x="360982" y="94423"/>
                  </a:lnTo>
                  <a:lnTo>
                    <a:pt x="380255" y="137904"/>
                  </a:lnTo>
                  <a:lnTo>
                    <a:pt x="388386" y="184764"/>
                  </a:lnTo>
                  <a:lnTo>
                    <a:pt x="388620" y="194310"/>
                  </a:lnTo>
                  <a:lnTo>
                    <a:pt x="388386" y="203855"/>
                  </a:lnTo>
                  <a:lnTo>
                    <a:pt x="380255" y="250715"/>
                  </a:lnTo>
                  <a:lnTo>
                    <a:pt x="360982" y="294196"/>
                  </a:lnTo>
                  <a:lnTo>
                    <a:pt x="331707" y="331707"/>
                  </a:lnTo>
                  <a:lnTo>
                    <a:pt x="294196" y="360982"/>
                  </a:lnTo>
                  <a:lnTo>
                    <a:pt x="250715" y="380255"/>
                  </a:lnTo>
                  <a:lnTo>
                    <a:pt x="203855" y="388386"/>
                  </a:lnTo>
                  <a:lnTo>
                    <a:pt x="194310" y="388620"/>
                  </a:lnTo>
                  <a:close/>
                </a:path>
              </a:pathLst>
            </a:custGeom>
            <a:solidFill>
              <a:srgbClr val="1F212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53255" y="3734817"/>
              <a:ext cx="114367" cy="15988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7316140" y="4563439"/>
              <a:ext cx="388620" cy="388620"/>
            </a:xfrm>
            <a:custGeom>
              <a:avLst/>
              <a:gdLst/>
              <a:ahLst/>
              <a:cxnLst/>
              <a:rect l="l" t="t" r="r" b="b"/>
              <a:pathLst>
                <a:path w="388620" h="388620">
                  <a:moveTo>
                    <a:pt x="248996" y="161582"/>
                  </a:moveTo>
                  <a:lnTo>
                    <a:pt x="226910" y="139560"/>
                  </a:lnTo>
                  <a:lnTo>
                    <a:pt x="220129" y="139560"/>
                  </a:lnTo>
                  <a:lnTo>
                    <a:pt x="198056" y="168376"/>
                  </a:lnTo>
                  <a:lnTo>
                    <a:pt x="198691" y="171577"/>
                  </a:lnTo>
                  <a:lnTo>
                    <a:pt x="223634" y="190500"/>
                  </a:lnTo>
                  <a:lnTo>
                    <a:pt x="227012" y="190474"/>
                  </a:lnTo>
                  <a:lnTo>
                    <a:pt x="248996" y="168376"/>
                  </a:lnTo>
                  <a:lnTo>
                    <a:pt x="248996" y="161582"/>
                  </a:lnTo>
                  <a:close/>
                </a:path>
                <a:path w="388620" h="388620">
                  <a:moveTo>
                    <a:pt x="388620" y="194310"/>
                  </a:moveTo>
                  <a:lnTo>
                    <a:pt x="384886" y="156210"/>
                  </a:lnTo>
                  <a:lnTo>
                    <a:pt x="373837" y="119380"/>
                  </a:lnTo>
                  <a:lnTo>
                    <a:pt x="360984" y="93980"/>
                  </a:lnTo>
                  <a:lnTo>
                    <a:pt x="355879" y="85090"/>
                  </a:lnTo>
                  <a:lnTo>
                    <a:pt x="350380" y="77470"/>
                  </a:lnTo>
                  <a:lnTo>
                    <a:pt x="344525" y="69850"/>
                  </a:lnTo>
                  <a:lnTo>
                    <a:pt x="338302" y="63500"/>
                  </a:lnTo>
                  <a:lnTo>
                    <a:pt x="331711" y="55880"/>
                  </a:lnTo>
                  <a:lnTo>
                    <a:pt x="324802" y="49530"/>
                  </a:lnTo>
                  <a:lnTo>
                    <a:pt x="317588" y="43180"/>
                  </a:lnTo>
                  <a:lnTo>
                    <a:pt x="310070" y="38100"/>
                  </a:lnTo>
                  <a:lnTo>
                    <a:pt x="302272" y="31750"/>
                  </a:lnTo>
                  <a:lnTo>
                    <a:pt x="294208" y="26670"/>
                  </a:lnTo>
                  <a:lnTo>
                    <a:pt x="285915" y="22860"/>
                  </a:lnTo>
                  <a:lnTo>
                    <a:pt x="277406" y="17780"/>
                  </a:lnTo>
                  <a:lnTo>
                    <a:pt x="274256" y="16421"/>
                  </a:lnTo>
                  <a:lnTo>
                    <a:pt x="274256" y="125361"/>
                  </a:lnTo>
                  <a:lnTo>
                    <a:pt x="274205" y="187236"/>
                  </a:lnTo>
                  <a:lnTo>
                    <a:pt x="271818" y="193001"/>
                  </a:lnTo>
                  <a:lnTo>
                    <a:pt x="266827" y="197916"/>
                  </a:lnTo>
                  <a:lnTo>
                    <a:pt x="194144" y="270611"/>
                  </a:lnTo>
                  <a:lnTo>
                    <a:pt x="192963" y="271780"/>
                  </a:lnTo>
                  <a:lnTo>
                    <a:pt x="191592" y="272669"/>
                  </a:lnTo>
                  <a:lnTo>
                    <a:pt x="188506" y="273913"/>
                  </a:lnTo>
                  <a:lnTo>
                    <a:pt x="187020" y="274205"/>
                  </a:lnTo>
                  <a:lnTo>
                    <a:pt x="183565" y="274193"/>
                  </a:lnTo>
                  <a:lnTo>
                    <a:pt x="181965" y="273850"/>
                  </a:lnTo>
                  <a:lnTo>
                    <a:pt x="178904" y="272554"/>
                  </a:lnTo>
                  <a:lnTo>
                    <a:pt x="177546" y="271627"/>
                  </a:lnTo>
                  <a:lnTo>
                    <a:pt x="176390" y="270433"/>
                  </a:lnTo>
                  <a:lnTo>
                    <a:pt x="117970" y="212064"/>
                  </a:lnTo>
                  <a:lnTo>
                    <a:pt x="116801" y="210883"/>
                  </a:lnTo>
                  <a:lnTo>
                    <a:pt x="115900" y="209511"/>
                  </a:lnTo>
                  <a:lnTo>
                    <a:pt x="114655" y="206425"/>
                  </a:lnTo>
                  <a:lnTo>
                    <a:pt x="114350" y="204812"/>
                  </a:lnTo>
                  <a:lnTo>
                    <a:pt x="114388" y="201485"/>
                  </a:lnTo>
                  <a:lnTo>
                    <a:pt x="114719" y="199885"/>
                  </a:lnTo>
                  <a:lnTo>
                    <a:pt x="116027" y="196824"/>
                  </a:lnTo>
                  <a:lnTo>
                    <a:pt x="116941" y="195465"/>
                  </a:lnTo>
                  <a:lnTo>
                    <a:pt x="118135" y="194310"/>
                  </a:lnTo>
                  <a:lnTo>
                    <a:pt x="195529" y="116814"/>
                  </a:lnTo>
                  <a:lnTo>
                    <a:pt x="201536" y="114338"/>
                  </a:lnTo>
                  <a:lnTo>
                    <a:pt x="263258" y="114363"/>
                  </a:lnTo>
                  <a:lnTo>
                    <a:pt x="264883" y="114681"/>
                  </a:lnTo>
                  <a:lnTo>
                    <a:pt x="274256" y="125361"/>
                  </a:lnTo>
                  <a:lnTo>
                    <a:pt x="274256" y="16421"/>
                  </a:lnTo>
                  <a:lnTo>
                    <a:pt x="259765" y="10160"/>
                  </a:lnTo>
                  <a:lnTo>
                    <a:pt x="232219" y="2540"/>
                  </a:lnTo>
                  <a:lnTo>
                    <a:pt x="213360" y="0"/>
                  </a:lnTo>
                  <a:lnTo>
                    <a:pt x="175272" y="0"/>
                  </a:lnTo>
                  <a:lnTo>
                    <a:pt x="156413" y="2540"/>
                  </a:lnTo>
                  <a:lnTo>
                    <a:pt x="128866" y="10160"/>
                  </a:lnTo>
                  <a:lnTo>
                    <a:pt x="111226" y="17780"/>
                  </a:lnTo>
                  <a:lnTo>
                    <a:pt x="102717" y="22860"/>
                  </a:lnTo>
                  <a:lnTo>
                    <a:pt x="94424" y="26670"/>
                  </a:lnTo>
                  <a:lnTo>
                    <a:pt x="86360" y="31750"/>
                  </a:lnTo>
                  <a:lnTo>
                    <a:pt x="78549" y="38100"/>
                  </a:lnTo>
                  <a:lnTo>
                    <a:pt x="71043" y="43180"/>
                  </a:lnTo>
                  <a:lnTo>
                    <a:pt x="63830" y="49530"/>
                  </a:lnTo>
                  <a:lnTo>
                    <a:pt x="56921" y="55880"/>
                  </a:lnTo>
                  <a:lnTo>
                    <a:pt x="50330" y="63500"/>
                  </a:lnTo>
                  <a:lnTo>
                    <a:pt x="44107" y="69850"/>
                  </a:lnTo>
                  <a:lnTo>
                    <a:pt x="38252" y="77470"/>
                  </a:lnTo>
                  <a:lnTo>
                    <a:pt x="32753" y="85090"/>
                  </a:lnTo>
                  <a:lnTo>
                    <a:pt x="27647" y="93980"/>
                  </a:lnTo>
                  <a:lnTo>
                    <a:pt x="22948" y="101600"/>
                  </a:lnTo>
                  <a:lnTo>
                    <a:pt x="8369" y="137160"/>
                  </a:lnTo>
                  <a:lnTo>
                    <a:pt x="939" y="175260"/>
                  </a:lnTo>
                  <a:lnTo>
                    <a:pt x="0" y="194310"/>
                  </a:lnTo>
                  <a:lnTo>
                    <a:pt x="241" y="203200"/>
                  </a:lnTo>
                  <a:lnTo>
                    <a:pt x="5829" y="241300"/>
                  </a:lnTo>
                  <a:lnTo>
                    <a:pt x="22948" y="285750"/>
                  </a:lnTo>
                  <a:lnTo>
                    <a:pt x="27647" y="293370"/>
                  </a:lnTo>
                  <a:lnTo>
                    <a:pt x="32753" y="302260"/>
                  </a:lnTo>
                  <a:lnTo>
                    <a:pt x="38252" y="309880"/>
                  </a:lnTo>
                  <a:lnTo>
                    <a:pt x="44107" y="317500"/>
                  </a:lnTo>
                  <a:lnTo>
                    <a:pt x="50330" y="323850"/>
                  </a:lnTo>
                  <a:lnTo>
                    <a:pt x="56921" y="331470"/>
                  </a:lnTo>
                  <a:lnTo>
                    <a:pt x="63830" y="337820"/>
                  </a:lnTo>
                  <a:lnTo>
                    <a:pt x="71043" y="344170"/>
                  </a:lnTo>
                  <a:lnTo>
                    <a:pt x="78549" y="349250"/>
                  </a:lnTo>
                  <a:lnTo>
                    <a:pt x="86360" y="355600"/>
                  </a:lnTo>
                  <a:lnTo>
                    <a:pt x="94424" y="360680"/>
                  </a:lnTo>
                  <a:lnTo>
                    <a:pt x="102717" y="364490"/>
                  </a:lnTo>
                  <a:lnTo>
                    <a:pt x="111226" y="369570"/>
                  </a:lnTo>
                  <a:lnTo>
                    <a:pt x="128866" y="377190"/>
                  </a:lnTo>
                  <a:lnTo>
                    <a:pt x="156413" y="384810"/>
                  </a:lnTo>
                  <a:lnTo>
                    <a:pt x="175272" y="387350"/>
                  </a:lnTo>
                  <a:lnTo>
                    <a:pt x="184772" y="387350"/>
                  </a:lnTo>
                  <a:lnTo>
                    <a:pt x="194310" y="388620"/>
                  </a:lnTo>
                  <a:lnTo>
                    <a:pt x="203860" y="387350"/>
                  </a:lnTo>
                  <a:lnTo>
                    <a:pt x="213360" y="387350"/>
                  </a:lnTo>
                  <a:lnTo>
                    <a:pt x="232219" y="384810"/>
                  </a:lnTo>
                  <a:lnTo>
                    <a:pt x="259765" y="377190"/>
                  </a:lnTo>
                  <a:lnTo>
                    <a:pt x="277406" y="369570"/>
                  </a:lnTo>
                  <a:lnTo>
                    <a:pt x="285915" y="364490"/>
                  </a:lnTo>
                  <a:lnTo>
                    <a:pt x="294208" y="360680"/>
                  </a:lnTo>
                  <a:lnTo>
                    <a:pt x="302272" y="355600"/>
                  </a:lnTo>
                  <a:lnTo>
                    <a:pt x="310070" y="349250"/>
                  </a:lnTo>
                  <a:lnTo>
                    <a:pt x="317588" y="344170"/>
                  </a:lnTo>
                  <a:lnTo>
                    <a:pt x="324802" y="337820"/>
                  </a:lnTo>
                  <a:lnTo>
                    <a:pt x="331711" y="331470"/>
                  </a:lnTo>
                  <a:lnTo>
                    <a:pt x="338302" y="323850"/>
                  </a:lnTo>
                  <a:lnTo>
                    <a:pt x="344525" y="317500"/>
                  </a:lnTo>
                  <a:lnTo>
                    <a:pt x="350380" y="309880"/>
                  </a:lnTo>
                  <a:lnTo>
                    <a:pt x="355879" y="302260"/>
                  </a:lnTo>
                  <a:lnTo>
                    <a:pt x="360984" y="293370"/>
                  </a:lnTo>
                  <a:lnTo>
                    <a:pt x="365683" y="285750"/>
                  </a:lnTo>
                  <a:lnTo>
                    <a:pt x="380263" y="250190"/>
                  </a:lnTo>
                  <a:lnTo>
                    <a:pt x="387692" y="212090"/>
                  </a:lnTo>
                  <a:lnTo>
                    <a:pt x="388391" y="203200"/>
                  </a:lnTo>
                  <a:lnTo>
                    <a:pt x="388620" y="194310"/>
                  </a:lnTo>
                  <a:close/>
                </a:path>
              </a:pathLst>
            </a:custGeom>
            <a:solidFill>
              <a:srgbClr val="008FF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5192668" y="4682876"/>
            <a:ext cx="936625" cy="65786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Roboto"/>
                <a:cs typeface="Roboto"/>
              </a:rPr>
              <a:t>Consideración</a:t>
            </a:r>
            <a:endParaRPr sz="11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00">
              <a:latin typeface="Roboto"/>
              <a:cs typeface="Roboto"/>
            </a:endParaRPr>
          </a:p>
          <a:p>
            <a:pPr marL="12700" marR="412750">
              <a:lnSpc>
                <a:spcPts val="1210"/>
              </a:lnSpc>
            </a:pPr>
            <a:r>
              <a:rPr dirty="0" sz="1100" spc="30">
                <a:latin typeface="Roboto"/>
                <a:cs typeface="Roboto"/>
              </a:rPr>
              <a:t>C</a:t>
            </a:r>
            <a:r>
              <a:rPr dirty="0" sz="1100" spc="10">
                <a:latin typeface="Roboto"/>
                <a:cs typeface="Roboto"/>
              </a:rPr>
              <a:t>o</a:t>
            </a:r>
            <a:r>
              <a:rPr dirty="0" sz="1100" spc="20">
                <a:latin typeface="Roboto"/>
                <a:cs typeface="Roboto"/>
              </a:rPr>
              <a:t>m</a:t>
            </a:r>
            <a:r>
              <a:rPr dirty="0" sz="1100">
                <a:latin typeface="Roboto"/>
                <a:cs typeface="Roboto"/>
              </a:rPr>
              <a:t>p</a:t>
            </a:r>
            <a:r>
              <a:rPr dirty="0" sz="1100" spc="-30">
                <a:latin typeface="Roboto"/>
                <a:cs typeface="Roboto"/>
              </a:rPr>
              <a:t>r</a:t>
            </a:r>
            <a:r>
              <a:rPr dirty="0" sz="1100">
                <a:latin typeface="Roboto"/>
                <a:cs typeface="Roboto"/>
              </a:rPr>
              <a:t>a  </a:t>
            </a:r>
            <a:r>
              <a:rPr dirty="0" sz="1100">
                <a:latin typeface="Roboto"/>
                <a:cs typeface="Roboto"/>
              </a:rPr>
              <a:t>Lealtad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192668" y="4068536"/>
            <a:ext cx="462280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spc="-5">
                <a:latin typeface="Roboto"/>
                <a:cs typeface="Roboto"/>
              </a:rPr>
              <a:t>Interés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192668" y="3300611"/>
            <a:ext cx="911225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spc="5">
                <a:latin typeface="Roboto"/>
                <a:cs typeface="Roboto"/>
              </a:rPr>
              <a:t>Conocimiento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933977" y="2701264"/>
            <a:ext cx="1716405" cy="3892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ts val="1475"/>
              </a:lnSpc>
              <a:spcBef>
                <a:spcPts val="130"/>
              </a:spcBef>
            </a:pPr>
            <a:r>
              <a:rPr dirty="0" sz="1250" spc="254">
                <a:solidFill>
                  <a:srgbClr val="1F2125"/>
                </a:solidFill>
                <a:latin typeface="Lucida Sans Unicode"/>
                <a:cs typeface="Lucida Sans Unicode"/>
              </a:rPr>
              <a:t>Reconocimiento</a:t>
            </a:r>
            <a:endParaRPr sz="1250">
              <a:latin typeface="Lucida Sans Unicode"/>
              <a:cs typeface="Lucida Sans Unicode"/>
            </a:endParaRPr>
          </a:p>
          <a:p>
            <a:pPr marL="12700">
              <a:lnSpc>
                <a:spcPts val="1355"/>
              </a:lnSpc>
            </a:pPr>
            <a:r>
              <a:rPr dirty="0" sz="1150" spc="-70">
                <a:solidFill>
                  <a:srgbClr val="1F2125"/>
                </a:solidFill>
                <a:latin typeface="Microsoft Sans Serif"/>
                <a:cs typeface="Microsoft Sans Serif"/>
              </a:rPr>
              <a:t>SUBTITULO</a:t>
            </a:r>
            <a:r>
              <a:rPr dirty="0" sz="1150" spc="-35">
                <a:solidFill>
                  <a:srgbClr val="1F2125"/>
                </a:solidFill>
                <a:latin typeface="Microsoft Sans Serif"/>
                <a:cs typeface="Microsoft Sans Serif"/>
              </a:rPr>
              <a:t> </a:t>
            </a:r>
            <a:r>
              <a:rPr dirty="0" sz="1150" spc="-30">
                <a:solidFill>
                  <a:srgbClr val="1F2125"/>
                </a:solidFill>
                <a:latin typeface="Microsoft Sans Serif"/>
                <a:cs typeface="Microsoft Sans Serif"/>
              </a:rPr>
              <a:t>AQUÍ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908825" y="3615664"/>
            <a:ext cx="1511935" cy="3892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ts val="1475"/>
              </a:lnSpc>
              <a:spcBef>
                <a:spcPts val="130"/>
              </a:spcBef>
            </a:pPr>
            <a:r>
              <a:rPr dirty="0" sz="1250" spc="235">
                <a:solidFill>
                  <a:srgbClr val="1F2125"/>
                </a:solidFill>
                <a:latin typeface="Lucida Sans Unicode"/>
                <a:cs typeface="Lucida Sans Unicode"/>
              </a:rPr>
              <a:t>Consideración</a:t>
            </a:r>
            <a:endParaRPr sz="1250">
              <a:latin typeface="Lucida Sans Unicode"/>
              <a:cs typeface="Lucida Sans Unicode"/>
            </a:endParaRPr>
          </a:p>
          <a:p>
            <a:pPr marL="12700">
              <a:lnSpc>
                <a:spcPts val="1355"/>
              </a:lnSpc>
            </a:pPr>
            <a:r>
              <a:rPr dirty="0" sz="1150" spc="-70">
                <a:solidFill>
                  <a:srgbClr val="1F2125"/>
                </a:solidFill>
                <a:latin typeface="Microsoft Sans Serif"/>
                <a:cs typeface="Microsoft Sans Serif"/>
              </a:rPr>
              <a:t>SUBTITULO</a:t>
            </a:r>
            <a:r>
              <a:rPr dirty="0" sz="1150" spc="-35">
                <a:solidFill>
                  <a:srgbClr val="1F2125"/>
                </a:solidFill>
                <a:latin typeface="Microsoft Sans Serif"/>
                <a:cs typeface="Microsoft Sans Serif"/>
              </a:rPr>
              <a:t> </a:t>
            </a:r>
            <a:r>
              <a:rPr dirty="0" sz="1150" spc="-30">
                <a:solidFill>
                  <a:srgbClr val="1F2125"/>
                </a:solidFill>
                <a:latin typeface="Microsoft Sans Serif"/>
                <a:cs typeface="Microsoft Sans Serif"/>
              </a:rPr>
              <a:t>AQUÍ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894091" y="4568164"/>
            <a:ext cx="1200150" cy="3892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ts val="1475"/>
              </a:lnSpc>
              <a:spcBef>
                <a:spcPts val="130"/>
              </a:spcBef>
            </a:pPr>
            <a:r>
              <a:rPr dirty="0" sz="1250" spc="240">
                <a:solidFill>
                  <a:srgbClr val="1F2125"/>
                </a:solidFill>
                <a:latin typeface="Lucida Sans Unicode"/>
                <a:cs typeface="Lucida Sans Unicode"/>
              </a:rPr>
              <a:t>Conversión</a:t>
            </a:r>
            <a:endParaRPr sz="1250">
              <a:latin typeface="Lucida Sans Unicode"/>
              <a:cs typeface="Lucida Sans Unicode"/>
            </a:endParaRPr>
          </a:p>
          <a:p>
            <a:pPr marL="12700">
              <a:lnSpc>
                <a:spcPts val="1355"/>
              </a:lnSpc>
            </a:pPr>
            <a:r>
              <a:rPr dirty="0" sz="1150" spc="-70">
                <a:solidFill>
                  <a:srgbClr val="1F2125"/>
                </a:solidFill>
                <a:latin typeface="Microsoft Sans Serif"/>
                <a:cs typeface="Microsoft Sans Serif"/>
              </a:rPr>
              <a:t>SUBTITULO</a:t>
            </a:r>
            <a:r>
              <a:rPr dirty="0" sz="1150" spc="-35">
                <a:solidFill>
                  <a:srgbClr val="1F2125"/>
                </a:solidFill>
                <a:latin typeface="Microsoft Sans Serif"/>
                <a:cs typeface="Microsoft Sans Serif"/>
              </a:rPr>
              <a:t> </a:t>
            </a:r>
            <a:r>
              <a:rPr dirty="0" sz="1150" spc="-30">
                <a:solidFill>
                  <a:srgbClr val="1F2125"/>
                </a:solidFill>
                <a:latin typeface="Microsoft Sans Serif"/>
                <a:cs typeface="Microsoft Sans Serif"/>
              </a:rPr>
              <a:t>AQUÍ</a:t>
            </a:r>
            <a:endParaRPr sz="11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2023-09-08T17:02:16Z</dcterms:created>
  <dcterms:modified xsi:type="dcterms:W3CDTF">2023-09-08T17:02:16Z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2023-09-06T00:00:00Z</vt:filetime>
  </property>
  <property fmtid="{D5CDD505-2E9C-101B-9397-08002B2CF9AE}" pid="3" name="Creator">
    <vt:lpwstr>pdf-lib (https://github.com/Hopding/pdf-lib)</vt:lpwstr>
  </property>
  <property fmtid="{D5CDD505-2E9C-101B-9397-08002B2CF9AE}" pid="4" name="LastSaved">
    <vt:filetime>2023-09-08T00:00:00Z</vt:filetime>
  </property>
</Properties>
</file>